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9"/>
  </p:notesMasterIdLst>
  <p:handoutMasterIdLst>
    <p:handoutMasterId r:id="rId20"/>
  </p:handoutMasterIdLst>
  <p:sldIdLst>
    <p:sldId id="321" r:id="rId2"/>
    <p:sldId id="327" r:id="rId3"/>
    <p:sldId id="338" r:id="rId4"/>
    <p:sldId id="332" r:id="rId5"/>
    <p:sldId id="333" r:id="rId6"/>
    <p:sldId id="334" r:id="rId7"/>
    <p:sldId id="339" r:id="rId8"/>
    <p:sldId id="335" r:id="rId9"/>
    <p:sldId id="336" r:id="rId10"/>
    <p:sldId id="337" r:id="rId11"/>
    <p:sldId id="330" r:id="rId12"/>
    <p:sldId id="320" r:id="rId13"/>
    <p:sldId id="322" r:id="rId14"/>
    <p:sldId id="323" r:id="rId15"/>
    <p:sldId id="326" r:id="rId16"/>
    <p:sldId id="328" r:id="rId17"/>
    <p:sldId id="329" r:id="rId18"/>
  </p:sldIdLst>
  <p:sldSz cx="12192000" cy="6858000"/>
  <p:notesSz cx="6797675" cy="9926638"/>
  <p:defaultTextStyle>
    <a:defPPr>
      <a:defRPr lang="de-CH"/>
    </a:defPPr>
    <a:lvl1pPr algn="l" rtl="0" fontAlgn="base">
      <a:lnSpc>
        <a:spcPct val="85000"/>
      </a:lnSpc>
      <a:spcBef>
        <a:spcPct val="0"/>
      </a:spcBef>
      <a:spcAft>
        <a:spcPct val="0"/>
      </a:spcAft>
      <a:defRPr kern="1200">
        <a:solidFill>
          <a:schemeClr val="tx1"/>
        </a:solidFill>
        <a:latin typeface="Arial" charset="0"/>
        <a:ea typeface="+mn-ea"/>
        <a:cs typeface="+mn-cs"/>
      </a:defRPr>
    </a:lvl1pPr>
    <a:lvl2pPr marL="457200" algn="l" rtl="0" fontAlgn="base">
      <a:lnSpc>
        <a:spcPct val="85000"/>
      </a:lnSpc>
      <a:spcBef>
        <a:spcPct val="0"/>
      </a:spcBef>
      <a:spcAft>
        <a:spcPct val="0"/>
      </a:spcAft>
      <a:defRPr kern="1200">
        <a:solidFill>
          <a:schemeClr val="tx1"/>
        </a:solidFill>
        <a:latin typeface="Arial" charset="0"/>
        <a:ea typeface="+mn-ea"/>
        <a:cs typeface="+mn-cs"/>
      </a:defRPr>
    </a:lvl2pPr>
    <a:lvl3pPr marL="914400" algn="l" rtl="0" fontAlgn="base">
      <a:lnSpc>
        <a:spcPct val="85000"/>
      </a:lnSpc>
      <a:spcBef>
        <a:spcPct val="0"/>
      </a:spcBef>
      <a:spcAft>
        <a:spcPct val="0"/>
      </a:spcAft>
      <a:defRPr kern="1200">
        <a:solidFill>
          <a:schemeClr val="tx1"/>
        </a:solidFill>
        <a:latin typeface="Arial" charset="0"/>
        <a:ea typeface="+mn-ea"/>
        <a:cs typeface="+mn-cs"/>
      </a:defRPr>
    </a:lvl3pPr>
    <a:lvl4pPr marL="1371600" algn="l" rtl="0" fontAlgn="base">
      <a:lnSpc>
        <a:spcPct val="85000"/>
      </a:lnSpc>
      <a:spcBef>
        <a:spcPct val="0"/>
      </a:spcBef>
      <a:spcAft>
        <a:spcPct val="0"/>
      </a:spcAft>
      <a:defRPr kern="1200">
        <a:solidFill>
          <a:schemeClr val="tx1"/>
        </a:solidFill>
        <a:latin typeface="Arial" charset="0"/>
        <a:ea typeface="+mn-ea"/>
        <a:cs typeface="+mn-cs"/>
      </a:defRPr>
    </a:lvl4pPr>
    <a:lvl5pPr marL="1828800" algn="l" rtl="0" fontAlgn="base">
      <a:lnSpc>
        <a:spcPct val="85000"/>
      </a:lnSpc>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tandardabschnitt" id="{EDCBD45B-51DA-4B74-A6F3-FCFA84855821}">
          <p14:sldIdLst>
            <p14:sldId id="321"/>
            <p14:sldId id="327"/>
          </p14:sldIdLst>
        </p14:section>
        <p14:section name="Siemens PLC TIA Portal" id="{159C4F46-B1E7-4BA6-A389-76EEDD042F1D}">
          <p14:sldIdLst>
            <p14:sldId id="338"/>
            <p14:sldId id="332"/>
            <p14:sldId id="333"/>
            <p14:sldId id="334"/>
            <p14:sldId id="339"/>
            <p14:sldId id="335"/>
            <p14:sldId id="336"/>
            <p14:sldId id="337"/>
          </p14:sldIdLst>
        </p14:section>
        <p14:section name="Beckhoff TwinCat" id="{1640D14D-B4F8-4EBC-BC20-7FE535F7E967}">
          <p14:sldIdLst>
            <p14:sldId id="330"/>
            <p14:sldId id="320"/>
            <p14:sldId id="322"/>
            <p14:sldId id="323"/>
            <p14:sldId id="326"/>
            <p14:sldId id="328"/>
            <p14:sldId id="3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AE"/>
    <a:srgbClr val="CCCCCC"/>
    <a:srgbClr val="33CCCC"/>
    <a:srgbClr val="9900FF"/>
    <a:srgbClr val="CC0000"/>
    <a:srgbClr val="808080"/>
    <a:srgbClr val="FFCC00"/>
    <a:srgbClr val="FF6600"/>
    <a:srgbClr val="00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autoAdjust="0"/>
  </p:normalViewPr>
  <p:slideViewPr>
    <p:cSldViewPr>
      <p:cViewPr>
        <p:scale>
          <a:sx n="100" d="100"/>
          <a:sy n="100" d="100"/>
        </p:scale>
        <p:origin x="936" y="282"/>
      </p:cViewPr>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908"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4038600" y="9686925"/>
            <a:ext cx="22828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defTabSz="671513" eaLnBrk="0" hangingPunct="0">
              <a:lnSpc>
                <a:spcPct val="100000"/>
              </a:lnSpc>
              <a:defRPr sz="800"/>
            </a:lvl1pPr>
          </a:lstStyle>
          <a:p>
            <a:r>
              <a:rPr lang="de-DE"/>
              <a:t>Baumer Group</a:t>
            </a:r>
          </a:p>
        </p:txBody>
      </p:sp>
      <p:sp>
        <p:nvSpPr>
          <p:cNvPr id="73731" name="Rectangle 3"/>
          <p:cNvSpPr>
            <a:spLocks noGrp="1" noChangeArrowheads="1"/>
          </p:cNvSpPr>
          <p:nvPr>
            <p:ph type="dt" sz="quarter" idx="1"/>
          </p:nvPr>
        </p:nvSpPr>
        <p:spPr bwMode="auto">
          <a:xfrm>
            <a:off x="479425" y="9688513"/>
            <a:ext cx="165417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defTabSz="671513" eaLnBrk="0" hangingPunct="0">
              <a:lnSpc>
                <a:spcPct val="100000"/>
              </a:lnSpc>
              <a:defRPr sz="800"/>
            </a:lvl1pPr>
          </a:lstStyle>
          <a:p>
            <a:fld id="{330BA1F0-9A1C-408A-B18A-46C0F489CB14}" type="datetime1">
              <a:rPr lang="de-DE" smtClean="0"/>
              <a:t>09.03.2021</a:t>
            </a:fld>
            <a:endParaRPr lang="de-DE"/>
          </a:p>
        </p:txBody>
      </p:sp>
      <p:sp>
        <p:nvSpPr>
          <p:cNvPr id="73732" name="Rectangle 4"/>
          <p:cNvSpPr>
            <a:spLocks noGrp="1" noChangeArrowheads="1"/>
          </p:cNvSpPr>
          <p:nvPr>
            <p:ph type="ftr" sz="quarter" idx="2"/>
          </p:nvPr>
        </p:nvSpPr>
        <p:spPr bwMode="auto">
          <a:xfrm>
            <a:off x="4038600" y="9818688"/>
            <a:ext cx="22828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defTabSz="671513" eaLnBrk="0" hangingPunct="0">
              <a:lnSpc>
                <a:spcPct val="100000"/>
              </a:lnSpc>
              <a:defRPr sz="800"/>
            </a:lvl1pPr>
          </a:lstStyle>
          <a:p>
            <a:endParaRPr lang="de-DE"/>
          </a:p>
        </p:txBody>
      </p:sp>
      <p:sp>
        <p:nvSpPr>
          <p:cNvPr id="73733" name="Rectangle 5"/>
          <p:cNvSpPr>
            <a:spLocks noGrp="1" noChangeArrowheads="1"/>
          </p:cNvSpPr>
          <p:nvPr>
            <p:ph type="sldNum" sz="quarter" idx="3"/>
          </p:nvPr>
        </p:nvSpPr>
        <p:spPr bwMode="auto">
          <a:xfrm>
            <a:off x="2819400" y="9688513"/>
            <a:ext cx="112077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ctr" defTabSz="671513" eaLnBrk="0" hangingPunct="0">
              <a:lnSpc>
                <a:spcPct val="100000"/>
              </a:lnSpc>
              <a:defRPr sz="800"/>
            </a:lvl1pPr>
          </a:lstStyle>
          <a:p>
            <a:fld id="{D2A90ED0-2C6A-428D-80E1-98242BA6E966}" type="slidenum">
              <a:rPr lang="de-DE"/>
              <a:pPr/>
              <a:t>‹Nr.›</a:t>
            </a:fld>
            <a:endParaRPr lang="de-DE"/>
          </a:p>
        </p:txBody>
      </p:sp>
      <p:sp>
        <p:nvSpPr>
          <p:cNvPr id="73736" name="Line 8"/>
          <p:cNvSpPr>
            <a:spLocks noChangeShapeType="1"/>
          </p:cNvSpPr>
          <p:nvPr/>
        </p:nvSpPr>
        <p:spPr bwMode="auto">
          <a:xfrm>
            <a:off x="471488" y="9637713"/>
            <a:ext cx="585311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de-CH"/>
          </a:p>
        </p:txBody>
      </p:sp>
      <p:pic>
        <p:nvPicPr>
          <p:cNvPr id="73748" name="Picture 20" descr="B_BMP_N_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13" y="265113"/>
            <a:ext cx="1712912" cy="222250"/>
          </a:xfrm>
          <a:prstGeom prst="rect">
            <a:avLst/>
          </a:prstGeom>
          <a:noFill/>
          <a:extLst>
            <a:ext uri="{909E8E84-426E-40DD-AFC4-6F175D3DCCD1}">
              <a14:hiddenFill xmlns:a14="http://schemas.microsoft.com/office/drawing/2010/main">
                <a:solidFill>
                  <a:srgbClr val="FFFFFF"/>
                </a:solidFill>
              </a14:hiddenFill>
            </a:ext>
          </a:extLst>
        </p:spPr>
      </p:pic>
      <p:pic>
        <p:nvPicPr>
          <p:cNvPr id="73749" name="Picture 21" descr="S_K_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5425" y="371475"/>
            <a:ext cx="1014413" cy="1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6776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8" name="Rectangle 4"/>
          <p:cNvSpPr>
            <a:spLocks noGrp="1" noRot="1" noChangeAspect="1" noChangeArrowheads="1" noTextEdit="1"/>
          </p:cNvSpPr>
          <p:nvPr>
            <p:ph type="sldImg" idx="2"/>
          </p:nvPr>
        </p:nvSpPr>
        <p:spPr bwMode="auto">
          <a:xfrm>
            <a:off x="66675" y="727075"/>
            <a:ext cx="6665913" cy="37512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989" name="Rectangle 5"/>
          <p:cNvSpPr>
            <a:spLocks noGrp="1" noChangeArrowheads="1"/>
          </p:cNvSpPr>
          <p:nvPr>
            <p:ph type="body" sz="quarter" idx="3"/>
          </p:nvPr>
        </p:nvSpPr>
        <p:spPr bwMode="auto">
          <a:xfrm>
            <a:off x="903288" y="4710113"/>
            <a:ext cx="4992687" cy="448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41998" name="Line 14"/>
          <p:cNvSpPr>
            <a:spLocks noChangeShapeType="1"/>
          </p:cNvSpPr>
          <p:nvPr/>
        </p:nvSpPr>
        <p:spPr bwMode="auto">
          <a:xfrm>
            <a:off x="914400" y="0"/>
            <a:ext cx="0" cy="975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905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de-CH"/>
          </a:p>
        </p:txBody>
      </p:sp>
      <p:sp>
        <p:nvSpPr>
          <p:cNvPr id="42004" name="Rectangle 20"/>
          <p:cNvSpPr>
            <a:spLocks noGrp="1" noChangeArrowheads="1"/>
          </p:cNvSpPr>
          <p:nvPr>
            <p:ph type="hdr" sz="quarter"/>
          </p:nvPr>
        </p:nvSpPr>
        <p:spPr bwMode="auto">
          <a:xfrm>
            <a:off x="3614738" y="9685338"/>
            <a:ext cx="22828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defTabSz="671513" eaLnBrk="0" hangingPunct="0">
              <a:lnSpc>
                <a:spcPct val="100000"/>
              </a:lnSpc>
              <a:defRPr sz="800"/>
            </a:lvl1pPr>
          </a:lstStyle>
          <a:p>
            <a:r>
              <a:rPr lang="de-DE"/>
              <a:t>Baumer Group</a:t>
            </a:r>
          </a:p>
        </p:txBody>
      </p:sp>
      <p:sp>
        <p:nvSpPr>
          <p:cNvPr id="42005" name="Rectangle 21"/>
          <p:cNvSpPr>
            <a:spLocks noGrp="1" noChangeArrowheads="1"/>
          </p:cNvSpPr>
          <p:nvPr>
            <p:ph type="dt" sz="quarter" idx="1"/>
          </p:nvPr>
        </p:nvSpPr>
        <p:spPr bwMode="auto">
          <a:xfrm>
            <a:off x="901700" y="9690100"/>
            <a:ext cx="16605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defTabSz="671513" eaLnBrk="0" hangingPunct="0">
              <a:lnSpc>
                <a:spcPct val="100000"/>
              </a:lnSpc>
              <a:defRPr sz="800"/>
            </a:lvl1pPr>
          </a:lstStyle>
          <a:p>
            <a:fld id="{F0E1176B-FDC8-4C14-A77F-916180FB1245}" type="datetime1">
              <a:rPr lang="de-DE" smtClean="0"/>
              <a:t>09.03.2021</a:t>
            </a:fld>
            <a:endParaRPr lang="de-DE"/>
          </a:p>
        </p:txBody>
      </p:sp>
      <p:sp>
        <p:nvSpPr>
          <p:cNvPr id="42006" name="Rectangle 22"/>
          <p:cNvSpPr>
            <a:spLocks noChangeArrowheads="1"/>
          </p:cNvSpPr>
          <p:nvPr/>
        </p:nvSpPr>
        <p:spPr bwMode="auto">
          <a:xfrm>
            <a:off x="3614738" y="9817100"/>
            <a:ext cx="228282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r" defTabSz="671513" eaLnBrk="0" hangingPunct="0">
              <a:lnSpc>
                <a:spcPct val="100000"/>
              </a:lnSpc>
            </a:pPr>
            <a:endParaRPr lang="de-DE" sz="800"/>
          </a:p>
        </p:txBody>
      </p:sp>
      <p:sp>
        <p:nvSpPr>
          <p:cNvPr id="42007" name="Rectangle 23"/>
          <p:cNvSpPr>
            <a:spLocks noChangeArrowheads="1"/>
          </p:cNvSpPr>
          <p:nvPr/>
        </p:nvSpPr>
        <p:spPr bwMode="auto">
          <a:xfrm>
            <a:off x="2819400" y="9686925"/>
            <a:ext cx="1120775" cy="10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defTabSz="671513" eaLnBrk="0" hangingPunct="0">
              <a:lnSpc>
                <a:spcPct val="100000"/>
              </a:lnSpc>
            </a:pPr>
            <a:fld id="{C431F0BA-D8F6-4618-B5DE-25954BE21313}" type="slidenum">
              <a:rPr lang="de-DE" sz="800"/>
              <a:pPr algn="ctr" defTabSz="671513" eaLnBrk="0" hangingPunct="0">
                <a:lnSpc>
                  <a:spcPct val="100000"/>
                </a:lnSpc>
              </a:pPr>
              <a:t>‹Nr.›</a:t>
            </a:fld>
            <a:endParaRPr lang="de-DE" sz="800"/>
          </a:p>
        </p:txBody>
      </p:sp>
      <p:sp>
        <p:nvSpPr>
          <p:cNvPr id="42008" name="Line 24"/>
          <p:cNvSpPr>
            <a:spLocks noChangeShapeType="1"/>
          </p:cNvSpPr>
          <p:nvPr/>
        </p:nvSpPr>
        <p:spPr bwMode="auto">
          <a:xfrm flipV="1">
            <a:off x="887413" y="9636125"/>
            <a:ext cx="5008562" cy="1588"/>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de-CH"/>
          </a:p>
        </p:txBody>
      </p:sp>
      <p:pic>
        <p:nvPicPr>
          <p:cNvPr id="42016" name="Picture 32" descr="B_BMP_N_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 y="266700"/>
            <a:ext cx="1712913" cy="222250"/>
          </a:xfrm>
          <a:prstGeom prst="rect">
            <a:avLst/>
          </a:prstGeom>
          <a:noFill/>
          <a:extLst>
            <a:ext uri="{909E8E84-426E-40DD-AFC4-6F175D3DCCD1}">
              <a14:hiddenFill xmlns:a14="http://schemas.microsoft.com/office/drawing/2010/main">
                <a:solidFill>
                  <a:srgbClr val="FFFFFF"/>
                </a:solidFill>
              </a14:hiddenFill>
            </a:ext>
          </a:extLst>
        </p:spPr>
      </p:pic>
      <p:pic>
        <p:nvPicPr>
          <p:cNvPr id="42017" name="Picture 33" descr="S_K_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1088" y="371475"/>
            <a:ext cx="1014412" cy="1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651473"/>
      </p:ext>
    </p:extLst>
  </p:cSld>
  <p:clrMap bg1="lt1" tx1="dk1" bg2="lt2" tx2="dk2" accent1="accent1" accent2="accent2" accent3="accent3" accent4="accent4" accent5="accent5" accent6="accent6" hlink="hlink" folHlink="folHlink"/>
  <p:hf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261283" name="Rectangle 163"/>
          <p:cNvSpPr>
            <a:spLocks noChangeArrowheads="1"/>
          </p:cNvSpPr>
          <p:nvPr/>
        </p:nvSpPr>
        <p:spPr bwMode="auto">
          <a:xfrm>
            <a:off x="1" y="1268760"/>
            <a:ext cx="1378800" cy="1440000"/>
          </a:xfrm>
          <a:prstGeom prst="rect">
            <a:avLst/>
          </a:prstGeom>
          <a:solidFill>
            <a:srgbClr val="0062AE"/>
          </a:solidFill>
          <a:ln>
            <a:noFill/>
          </a:ln>
          <a:effectLst/>
          <a:extLst/>
        </p:spPr>
        <p:txBody>
          <a:bodyPr wrap="square" lIns="0" tIns="0" rIns="0" bIns="0" anchor="ctr">
            <a:spAutoFit/>
          </a:bodyPr>
          <a:lstStyle/>
          <a:p>
            <a:endParaRPr lang="de-CH"/>
          </a:p>
        </p:txBody>
      </p:sp>
      <p:pic>
        <p:nvPicPr>
          <p:cNvPr id="20" name="Grafik 19"/>
          <p:cNvPicPr>
            <a:picLocks noChangeAspect="1"/>
          </p:cNvPicPr>
          <p:nvPr userDrawn="1"/>
        </p:nvPicPr>
        <p:blipFill>
          <a:blip r:embed="rId2"/>
          <a:stretch>
            <a:fillRect/>
          </a:stretch>
        </p:blipFill>
        <p:spPr>
          <a:xfrm>
            <a:off x="1044000" y="6343200"/>
            <a:ext cx="1743607" cy="219475"/>
          </a:xfrm>
          <a:prstGeom prst="rect">
            <a:avLst/>
          </a:prstGeom>
        </p:spPr>
      </p:pic>
      <p:pic>
        <p:nvPicPr>
          <p:cNvPr id="22" name="Picture 154" descr="S_R_N"/>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229850" y="6408738"/>
            <a:ext cx="1374775" cy="1524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userDrawn="1"/>
        </p:nvSpPr>
        <p:spPr>
          <a:xfrm>
            <a:off x="1487488" y="1844824"/>
            <a:ext cx="9891183" cy="914400"/>
          </a:xfrm>
          <a:prstGeom prst="rect">
            <a:avLst/>
          </a:prstGeom>
          <a:extLst>
            <a:ext uri="{91240B29-F687-4F45-9708-019B960494DF}">
              <a14:hiddenLine xmlns:a14="http://schemas.microsoft.com/office/drawing/2010/main" w="19050">
                <a:solidFill>
                  <a:schemeClr val="tx1"/>
                </a:solidFill>
                <a:miter lim="800000"/>
                <a:headEnd/>
                <a:tailEnd/>
              </a14:hiddenLine>
            </a:ext>
          </a:extLst>
        </p:spPr>
        <p:txBody>
          <a:bodyPr vert="horz" lIns="0" tIns="0" rIns="0" bIns="0" rtlCol="0">
            <a:noAutofit/>
          </a:bodyPr>
          <a:lstStyle>
            <a:lvl1pPr marL="0" indent="4763" algn="l" rtl="0" eaLnBrk="0" fontAlgn="base" hangingPunct="0">
              <a:spcBef>
                <a:spcPct val="0"/>
              </a:spcBef>
              <a:spcAft>
                <a:spcPct val="0"/>
              </a:spcAft>
              <a:buFontTx/>
              <a:buNone/>
              <a:tabLst/>
              <a:defRPr sz="2800">
                <a:solidFill>
                  <a:schemeClr val="tx2"/>
                </a:solidFill>
                <a:latin typeface="+mn-lt"/>
                <a:ea typeface="+mn-ea"/>
                <a:cs typeface="+mn-cs"/>
              </a:defRPr>
            </a:lvl1pPr>
            <a:lvl2pPr marL="542925" indent="-276225" algn="l" rtl="0" eaLnBrk="1" fontAlgn="base" hangingPunct="1">
              <a:spcBef>
                <a:spcPct val="0"/>
              </a:spcBef>
              <a:spcAft>
                <a:spcPct val="25000"/>
              </a:spcAft>
              <a:buFont typeface="Times" pitchFamily="1" charset="0"/>
              <a:buChar char="•"/>
              <a:tabLst/>
              <a:defRPr>
                <a:solidFill>
                  <a:schemeClr val="tx2"/>
                </a:solidFill>
                <a:latin typeface="+mn-lt"/>
              </a:defRPr>
            </a:lvl2pPr>
            <a:lvl3pPr marL="809625" indent="-266700" algn="l" rtl="0" eaLnBrk="1" fontAlgn="base" hangingPunct="1">
              <a:spcBef>
                <a:spcPct val="0"/>
              </a:spcBef>
              <a:spcAft>
                <a:spcPct val="25000"/>
              </a:spcAft>
              <a:buFont typeface="Times" pitchFamily="1" charset="0"/>
              <a:buChar char="•"/>
              <a:tabLst/>
              <a:defRPr sz="1600">
                <a:solidFill>
                  <a:schemeClr val="tx2"/>
                </a:solidFill>
                <a:latin typeface="+mn-lt"/>
              </a:defRPr>
            </a:lvl3pPr>
            <a:lvl4pPr marL="1076325" indent="-266700" algn="l" rtl="0" eaLnBrk="1" fontAlgn="base" hangingPunct="1">
              <a:spcBef>
                <a:spcPct val="0"/>
              </a:spcBef>
              <a:spcAft>
                <a:spcPct val="25000"/>
              </a:spcAft>
              <a:buFont typeface="Times" pitchFamily="1" charset="0"/>
              <a:buChar char="•"/>
              <a:tabLst/>
              <a:defRPr sz="1600">
                <a:solidFill>
                  <a:schemeClr val="tx2"/>
                </a:solidFill>
                <a:latin typeface="+mn-lt"/>
              </a:defRPr>
            </a:lvl4pPr>
            <a:lvl5pPr marL="1343025" indent="-266700" algn="l" rtl="0" eaLnBrk="1" fontAlgn="base" hangingPunct="1">
              <a:lnSpc>
                <a:spcPct val="85000"/>
              </a:lnSpc>
              <a:spcBef>
                <a:spcPct val="0"/>
              </a:spcBef>
              <a:spcAft>
                <a:spcPct val="0"/>
              </a:spcAft>
              <a:buFont typeface="Arial" pitchFamily="34" charset="0"/>
              <a:buChar char="•"/>
              <a:tabLst/>
              <a:defRPr sz="1600">
                <a:solidFill>
                  <a:schemeClr val="tx2"/>
                </a:solidFill>
                <a:latin typeface="+mn-lt"/>
              </a:defRPr>
            </a:lvl5pPr>
            <a:lvl6pPr marL="22669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6pPr>
            <a:lvl7pPr marL="27241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7pPr>
            <a:lvl8pPr marL="31813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8pPr>
            <a:lvl9pPr marL="36385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9pPr>
          </a:lstStyle>
          <a:p>
            <a:pPr>
              <a:lnSpc>
                <a:spcPct val="100000"/>
              </a:lnSpc>
            </a:pPr>
            <a:endParaRPr lang="de-DE" kern="0" dirty="0" smtClean="0"/>
          </a:p>
        </p:txBody>
      </p:sp>
      <p:sp>
        <p:nvSpPr>
          <p:cNvPr id="10" name="Rectangle 3"/>
          <p:cNvSpPr>
            <a:spLocks noGrp="1" noChangeArrowheads="1"/>
          </p:cNvSpPr>
          <p:nvPr>
            <p:ph type="subTitle" sz="quarter" idx="1"/>
          </p:nvPr>
        </p:nvSpPr>
        <p:spPr>
          <a:xfrm>
            <a:off x="1416050" y="1938536"/>
            <a:ext cx="10188575" cy="914400"/>
          </a:xfrm>
          <a:prstGeom prst="rect">
            <a:avLst/>
          </a:prstGeom>
          <a:extLst>
            <a:ext uri="{91240B29-F687-4F45-9708-019B960494DF}">
              <a14:hiddenLine xmlns:a14="http://schemas.microsoft.com/office/drawing/2010/main" w="19050">
                <a:solidFill>
                  <a:schemeClr val="tx1"/>
                </a:solidFill>
                <a:miter lim="800000"/>
                <a:headEnd/>
                <a:tailEnd/>
              </a14:hiddenLine>
            </a:ext>
          </a:extLst>
        </p:spPr>
        <p:txBody>
          <a:bodyPr/>
          <a:lstStyle>
            <a:lvl1pPr marL="0" indent="4763" eaLnBrk="0" hangingPunct="0">
              <a:spcAft>
                <a:spcPct val="0"/>
              </a:spcAft>
              <a:buFontTx/>
              <a:buNone/>
              <a:tabLst/>
              <a:defRPr sz="2800">
                <a:solidFill>
                  <a:schemeClr val="tx2"/>
                </a:solidFill>
              </a:defRPr>
            </a:lvl1pPr>
          </a:lstStyle>
          <a:p>
            <a:pPr lvl="0"/>
            <a:r>
              <a:rPr lang="de-DE" noProof="0" smtClean="0"/>
              <a:t>Formatvorlage des Untertitelmasters durch Klicken bearbeiten</a:t>
            </a:r>
            <a:endParaRPr lang="de-DE" noProof="0" dirty="0" smtClean="0"/>
          </a:p>
        </p:txBody>
      </p:sp>
      <p:sp>
        <p:nvSpPr>
          <p:cNvPr id="11" name="Rectangle 9"/>
          <p:cNvSpPr>
            <a:spLocks noGrp="1" noChangeArrowheads="1"/>
          </p:cNvSpPr>
          <p:nvPr>
            <p:ph type="ctrTitle" sz="quarter"/>
          </p:nvPr>
        </p:nvSpPr>
        <p:spPr>
          <a:xfrm>
            <a:off x="1416050" y="1273894"/>
            <a:ext cx="10188575" cy="642938"/>
          </a:xfrm>
          <a:extLst>
            <a:ext uri="{91240B29-F687-4F45-9708-019B960494DF}">
              <a14:hiddenLine xmlns:a14="http://schemas.microsoft.com/office/drawing/2010/main" w="19050">
                <a:solidFill>
                  <a:schemeClr val="tx1"/>
                </a:solidFill>
                <a:miter lim="800000"/>
                <a:headEnd/>
                <a:tailEnd/>
              </a14:hiddenLine>
            </a:ext>
          </a:extLst>
        </p:spPr>
        <p:txBody>
          <a:bodyPr/>
          <a:lstStyle>
            <a:lvl1pPr>
              <a:defRPr sz="3800">
                <a:solidFill>
                  <a:srgbClr val="0062AE"/>
                </a:solidFill>
              </a:defRPr>
            </a:lvl1pPr>
          </a:lstStyle>
          <a:p>
            <a:pPr lvl="0"/>
            <a:r>
              <a:rPr lang="de-DE" noProof="0" smtClean="0"/>
              <a:t>Titelmasterformat durch Klicken bearbeiten</a:t>
            </a:r>
            <a:endParaRPr lang="de-DE" noProof="0" dirty="0" smtClean="0"/>
          </a:p>
        </p:txBody>
      </p:sp>
    </p:spTree>
  </p:cSld>
  <p:clrMapOvr>
    <a:masterClrMapping/>
  </p:clrMapOvr>
  <p:transition spd="slow">
    <p:cut/>
  </p:transition>
  <p:timing>
    <p:tnLst>
      <p:par>
        <p:cTn id="1" dur="indefinite" restart="never" nodeType="tmRoot"/>
      </p:par>
    </p:tnLst>
  </p:timing>
  <p:extLst mod="1">
    <p:ext uri="{DCECCB84-F9BA-43D5-87BE-67443E8EF086}">
      <p15:sldGuideLst xmlns:p15="http://schemas.microsoft.com/office/powerpoint/2012/main">
        <p15:guide id="3" orient="horz" pos="2160" userDrawn="1">
          <p15:clr>
            <a:srgbClr val="F26B43"/>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4" name="Datumsplatzhalter 3"/>
          <p:cNvSpPr>
            <a:spLocks noGrp="1"/>
          </p:cNvSpPr>
          <p:nvPr>
            <p:ph type="dt" sz="half" idx="10"/>
          </p:nvPr>
        </p:nvSpPr>
        <p:spPr/>
        <p:txBody>
          <a:bodyPr/>
          <a:lstStyle>
            <a:lvl1pPr>
              <a:defRPr/>
            </a:lvl1pPr>
          </a:lstStyle>
          <a:p>
            <a:r>
              <a:rPr lang="de-DE" smtClean="0"/>
              <a:t>Changing Parameter Setups of the OX200</a:t>
            </a:r>
            <a:endParaRPr lang="de-CH"/>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r>
              <a:rPr lang="de-DE"/>
              <a:t>Seite: </a:t>
            </a:r>
            <a:fld id="{A3A3F79A-CBFB-41BE-9994-A3A1577EB78C}" type="slidenum">
              <a:rPr lang="de-DE"/>
              <a:pPr/>
              <a:t>‹Nr.›</a:t>
            </a:fld>
            <a:endParaRPr lang="de-DE"/>
          </a:p>
        </p:txBody>
      </p:sp>
      <p:sp>
        <p:nvSpPr>
          <p:cNvPr id="8" name="Inhaltsplatzhalter 7"/>
          <p:cNvSpPr>
            <a:spLocks noGrp="1"/>
          </p:cNvSpPr>
          <p:nvPr>
            <p:ph sz="quarter" idx="13"/>
          </p:nvPr>
        </p:nvSpPr>
        <p:spPr>
          <a:xfrm>
            <a:off x="1430400" y="1278000"/>
            <a:ext cx="10180800" cy="4744800"/>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2511699365"/>
      </p:ext>
    </p:extLst>
  </p:cSld>
  <p:clrMapOvr>
    <a:masterClrMapping/>
  </p:clrMapOvr>
  <p:transition spd="slow">
    <p:cu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1430401" y="1278000"/>
            <a:ext cx="4942417" cy="4744800"/>
          </a:xfrm>
          <a:prstGeom prst="rect">
            <a:avLst/>
          </a:prstGeo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Datumsplatzhalter 4"/>
          <p:cNvSpPr>
            <a:spLocks noGrp="1"/>
          </p:cNvSpPr>
          <p:nvPr>
            <p:ph type="dt" sz="half" idx="10"/>
          </p:nvPr>
        </p:nvSpPr>
        <p:spPr/>
        <p:txBody>
          <a:bodyPr/>
          <a:lstStyle>
            <a:lvl1pPr>
              <a:defRPr/>
            </a:lvl1pPr>
          </a:lstStyle>
          <a:p>
            <a:r>
              <a:rPr lang="de-DE" smtClean="0"/>
              <a:t>Changing Parameter Setups of the OX200</a:t>
            </a:r>
            <a:endParaRPr lang="de-CH"/>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r>
              <a:rPr lang="de-DE"/>
              <a:t>Seite: </a:t>
            </a:r>
            <a:fld id="{B0243860-6050-4458-8613-6C09A4455E0C}" type="slidenum">
              <a:rPr lang="de-DE"/>
              <a:pPr/>
              <a:t>‹Nr.›</a:t>
            </a:fld>
            <a:endParaRPr lang="de-DE"/>
          </a:p>
        </p:txBody>
      </p:sp>
      <p:sp>
        <p:nvSpPr>
          <p:cNvPr id="8" name="Inhaltsplatzhalter 2"/>
          <p:cNvSpPr>
            <a:spLocks noGrp="1"/>
          </p:cNvSpPr>
          <p:nvPr>
            <p:ph sz="half" idx="13"/>
          </p:nvPr>
        </p:nvSpPr>
        <p:spPr>
          <a:xfrm>
            <a:off x="6669838" y="1278000"/>
            <a:ext cx="4942417" cy="4744800"/>
          </a:xfrm>
          <a:prstGeom prst="rect">
            <a:avLst/>
          </a:prstGeo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2496841162"/>
      </p:ext>
    </p:extLst>
  </p:cSld>
  <p:clrMapOvr>
    <a:masterClrMapping/>
  </p:clrMapOvr>
  <p:transition spd="slow">
    <p:cu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lvl1pPr>
              <a:defRPr>
                <a:solidFill>
                  <a:schemeClr val="tx2"/>
                </a:solidFill>
              </a:defRPr>
            </a:lvl1pPr>
          </a:lstStyle>
          <a:p>
            <a:r>
              <a:rPr lang="de-DE" smtClean="0"/>
              <a:t>Changing Parameter Setups of the OX200</a:t>
            </a:r>
            <a:endParaRPr lang="de-CH"/>
          </a:p>
        </p:txBody>
      </p:sp>
      <p:sp>
        <p:nvSpPr>
          <p:cNvPr id="4" name="Fußzeilenplatzhalter 3"/>
          <p:cNvSpPr>
            <a:spLocks noGrp="1"/>
          </p:cNvSpPr>
          <p:nvPr>
            <p:ph type="ftr" sz="quarter" idx="11"/>
          </p:nvPr>
        </p:nvSpPr>
        <p:spPr/>
        <p:txBody>
          <a:bodyPr/>
          <a:lstStyle>
            <a:lvl1pPr>
              <a:defRPr>
                <a:solidFill>
                  <a:schemeClr val="tx2"/>
                </a:solidFill>
              </a:defRPr>
            </a:lvl1pPr>
          </a:lstStyle>
          <a:p>
            <a:endParaRPr lang="de-DE"/>
          </a:p>
        </p:txBody>
      </p:sp>
      <p:sp>
        <p:nvSpPr>
          <p:cNvPr id="5" name="Foliennummernplatzhalter 4"/>
          <p:cNvSpPr>
            <a:spLocks noGrp="1"/>
          </p:cNvSpPr>
          <p:nvPr>
            <p:ph type="sldNum" sz="quarter" idx="12"/>
          </p:nvPr>
        </p:nvSpPr>
        <p:spPr/>
        <p:txBody>
          <a:bodyPr/>
          <a:lstStyle>
            <a:lvl1pPr>
              <a:defRPr>
                <a:solidFill>
                  <a:schemeClr val="tx2"/>
                </a:solidFill>
              </a:defRPr>
            </a:lvl1pPr>
          </a:lstStyle>
          <a:p>
            <a:r>
              <a:rPr lang="de-DE" smtClean="0"/>
              <a:t>Seite: </a:t>
            </a:r>
            <a:fld id="{D8B917BD-7E66-45A2-988C-525899EBD750}" type="slidenum">
              <a:rPr lang="de-DE" smtClean="0"/>
              <a:pPr/>
              <a:t>‹Nr.›</a:t>
            </a:fld>
            <a:endParaRPr lang="de-DE"/>
          </a:p>
        </p:txBody>
      </p:sp>
    </p:spTree>
    <p:extLst>
      <p:ext uri="{BB962C8B-B14F-4D97-AF65-F5344CB8AC3E}">
        <p14:creationId xmlns:p14="http://schemas.microsoft.com/office/powerpoint/2010/main" val="1494784434"/>
      </p:ext>
    </p:extLst>
  </p:cSld>
  <p:clrMapOvr>
    <a:masterClrMapping/>
  </p:clrMapOvr>
  <p:transition spd="slow">
    <p:cu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solidFill>
                  <a:schemeClr val="tx2"/>
                </a:solidFill>
              </a:defRPr>
            </a:lvl1pPr>
          </a:lstStyle>
          <a:p>
            <a:r>
              <a:rPr lang="de-DE" smtClean="0"/>
              <a:t>Changing Parameter Setups of the OX200</a:t>
            </a:r>
            <a:endParaRPr lang="de-CH"/>
          </a:p>
        </p:txBody>
      </p:sp>
      <p:sp>
        <p:nvSpPr>
          <p:cNvPr id="3" name="Fußzeilenplatzhalter 2"/>
          <p:cNvSpPr>
            <a:spLocks noGrp="1"/>
          </p:cNvSpPr>
          <p:nvPr>
            <p:ph type="ftr" sz="quarter" idx="11"/>
          </p:nvPr>
        </p:nvSpPr>
        <p:spPr/>
        <p:txBody>
          <a:bodyPr/>
          <a:lstStyle>
            <a:lvl1pPr>
              <a:defRPr>
                <a:solidFill>
                  <a:schemeClr val="tx2"/>
                </a:solidFill>
              </a:defRPr>
            </a:lvl1pPr>
          </a:lstStyle>
          <a:p>
            <a:endParaRPr lang="de-DE"/>
          </a:p>
        </p:txBody>
      </p:sp>
      <p:sp>
        <p:nvSpPr>
          <p:cNvPr id="4" name="Foliennummernplatzhalter 3"/>
          <p:cNvSpPr>
            <a:spLocks noGrp="1"/>
          </p:cNvSpPr>
          <p:nvPr>
            <p:ph type="sldNum" sz="quarter" idx="12"/>
          </p:nvPr>
        </p:nvSpPr>
        <p:spPr/>
        <p:txBody>
          <a:bodyPr/>
          <a:lstStyle>
            <a:lvl1pPr>
              <a:defRPr>
                <a:solidFill>
                  <a:schemeClr val="tx2"/>
                </a:solidFill>
              </a:defRPr>
            </a:lvl1pPr>
          </a:lstStyle>
          <a:p>
            <a:r>
              <a:rPr lang="de-DE" smtClean="0"/>
              <a:t>Seite: </a:t>
            </a:r>
            <a:fld id="{01427E96-10B4-42F6-8636-9CFBE9293C96}" type="slidenum">
              <a:rPr lang="de-DE" smtClean="0"/>
              <a:pPr/>
              <a:t>‹Nr.›</a:t>
            </a:fld>
            <a:endParaRPr lang="de-DE"/>
          </a:p>
        </p:txBody>
      </p:sp>
    </p:spTree>
    <p:extLst>
      <p:ext uri="{BB962C8B-B14F-4D97-AF65-F5344CB8AC3E}">
        <p14:creationId xmlns:p14="http://schemas.microsoft.com/office/powerpoint/2010/main" val="994347313"/>
      </p:ext>
    </p:extLst>
  </p:cSld>
  <p:clrMapOvr>
    <a:masterClrMapping/>
  </p:clrMapOvr>
  <p:transition spd="slow">
    <p:cu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54" descr="S_R_N"/>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236425" y="6408000"/>
            <a:ext cx="1374775" cy="152400"/>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p:cNvPicPr>
            <a:picLocks noChangeAspect="1"/>
          </p:cNvPicPr>
          <p:nvPr userDrawn="1"/>
        </p:nvPicPr>
        <p:blipFill>
          <a:blip r:embed="rId8"/>
          <a:stretch>
            <a:fillRect/>
          </a:stretch>
        </p:blipFill>
        <p:spPr>
          <a:xfrm>
            <a:off x="1044000" y="6343200"/>
            <a:ext cx="1743607" cy="219475"/>
          </a:xfrm>
          <a:prstGeom prst="rect">
            <a:avLst/>
          </a:prstGeom>
        </p:spPr>
      </p:pic>
      <p:sp>
        <p:nvSpPr>
          <p:cNvPr id="260098" name="Rectangle 2"/>
          <p:cNvSpPr>
            <a:spLocks noGrp="1" noChangeArrowheads="1"/>
          </p:cNvSpPr>
          <p:nvPr>
            <p:ph type="title"/>
          </p:nvPr>
        </p:nvSpPr>
        <p:spPr bwMode="auto">
          <a:xfrm>
            <a:off x="1422000" y="233364"/>
            <a:ext cx="10184400" cy="89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err="1" smtClean="0"/>
              <a:t>Mastertitelformat</a:t>
            </a:r>
            <a:r>
              <a:rPr lang="en-US" dirty="0" smtClean="0"/>
              <a:t> </a:t>
            </a:r>
            <a:r>
              <a:rPr lang="en-US" dirty="0" err="1" smtClean="0"/>
              <a:t>bearbeiten</a:t>
            </a:r>
            <a:endParaRPr lang="de-CH" dirty="0" smtClean="0"/>
          </a:p>
        </p:txBody>
      </p:sp>
      <p:sp>
        <p:nvSpPr>
          <p:cNvPr id="260193" name="Rectangle 97"/>
          <p:cNvSpPr>
            <a:spLocks noChangeArrowheads="1"/>
          </p:cNvSpPr>
          <p:nvPr/>
        </p:nvSpPr>
        <p:spPr bwMode="auto">
          <a:xfrm>
            <a:off x="0" y="1274400"/>
            <a:ext cx="1377950" cy="4748400"/>
          </a:xfrm>
          <a:prstGeom prst="rect">
            <a:avLst/>
          </a:prstGeom>
          <a:solidFill>
            <a:srgbClr val="CCCCCC"/>
          </a:solidFill>
          <a:ln>
            <a:noFill/>
          </a:ln>
          <a:effectLst/>
          <a:extLst/>
        </p:spPr>
        <p:txBody>
          <a:bodyPr wrap="square" lIns="0" tIns="0" rIns="0" bIns="0" anchor="ctr">
            <a:spAutoFit/>
          </a:bodyPr>
          <a:lstStyle/>
          <a:p>
            <a:endParaRPr lang="de-CH"/>
          </a:p>
        </p:txBody>
      </p:sp>
      <p:sp>
        <p:nvSpPr>
          <p:cNvPr id="260212" name="Rectangle 116"/>
          <p:cNvSpPr>
            <a:spLocks noGrp="1" noChangeArrowheads="1"/>
          </p:cNvSpPr>
          <p:nvPr>
            <p:ph type="dt" sz="half" idx="2"/>
          </p:nvPr>
        </p:nvSpPr>
        <p:spPr bwMode="auto">
          <a:xfrm>
            <a:off x="99485" y="392113"/>
            <a:ext cx="1102783"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0" hangingPunct="0">
              <a:lnSpc>
                <a:spcPct val="100000"/>
              </a:lnSpc>
              <a:defRPr sz="700">
                <a:solidFill>
                  <a:schemeClr val="tx2"/>
                </a:solidFill>
              </a:defRPr>
            </a:lvl1pPr>
          </a:lstStyle>
          <a:p>
            <a:r>
              <a:rPr lang="de-DE" smtClean="0"/>
              <a:t>Changing Parameter Setups of the OX200</a:t>
            </a:r>
            <a:endParaRPr lang="de-CH" dirty="0"/>
          </a:p>
        </p:txBody>
      </p:sp>
      <p:sp>
        <p:nvSpPr>
          <p:cNvPr id="260213" name="Rectangle 117"/>
          <p:cNvSpPr>
            <a:spLocks noGrp="1" noChangeArrowheads="1"/>
          </p:cNvSpPr>
          <p:nvPr>
            <p:ph type="ftr" sz="quarter" idx="3"/>
          </p:nvPr>
        </p:nvSpPr>
        <p:spPr bwMode="auto">
          <a:xfrm>
            <a:off x="99485" y="295276"/>
            <a:ext cx="1102783" cy="7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700">
                <a:solidFill>
                  <a:schemeClr val="tx2"/>
                </a:solidFill>
              </a:defRPr>
            </a:lvl1pPr>
          </a:lstStyle>
          <a:p>
            <a:endParaRPr lang="de-DE" dirty="0"/>
          </a:p>
        </p:txBody>
      </p:sp>
      <p:sp>
        <p:nvSpPr>
          <p:cNvPr id="260214" name="Rectangle 118"/>
          <p:cNvSpPr>
            <a:spLocks noGrp="1" noChangeArrowheads="1"/>
          </p:cNvSpPr>
          <p:nvPr>
            <p:ph type="sldNum" sz="quarter" idx="4"/>
          </p:nvPr>
        </p:nvSpPr>
        <p:spPr bwMode="auto">
          <a:xfrm>
            <a:off x="99485" y="723901"/>
            <a:ext cx="1102783" cy="7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700">
                <a:solidFill>
                  <a:schemeClr val="tx2"/>
                </a:solidFill>
              </a:defRPr>
            </a:lvl1pPr>
          </a:lstStyle>
          <a:p>
            <a:r>
              <a:rPr lang="de-DE" smtClean="0"/>
              <a:t>Seite: </a:t>
            </a:r>
            <a:fld id="{E9707B07-5A10-48F7-997A-441E4A5888B8}" type="slidenum">
              <a:rPr lang="de-DE" smtClean="0"/>
              <a:pPr/>
              <a:t>‹Nr.›</a:t>
            </a:fld>
            <a:endParaRPr lang="de-DE"/>
          </a:p>
        </p:txBody>
      </p:sp>
      <p:sp>
        <p:nvSpPr>
          <p:cNvPr id="2" name="Textplatzhalter 1"/>
          <p:cNvSpPr>
            <a:spLocks noGrp="1"/>
          </p:cNvSpPr>
          <p:nvPr>
            <p:ph type="body" idx="1"/>
          </p:nvPr>
        </p:nvSpPr>
        <p:spPr>
          <a:xfrm>
            <a:off x="1421999" y="1274400"/>
            <a:ext cx="10184400" cy="4748400"/>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6" r:id="rId3"/>
    <p:sldLayoutId id="2147483658" r:id="rId4"/>
    <p:sldLayoutId id="2147483659" r:id="rId5"/>
  </p:sldLayoutIdLst>
  <p:transition spd="slow">
    <p:cut/>
  </p:transition>
  <p:timing>
    <p:tnLst>
      <p:par>
        <p:cTn id="1" dur="indefinite" restart="never" nodeType="tmRoot"/>
      </p:par>
    </p:tnLst>
  </p:timing>
  <p:hf hdr="0" ftr="0"/>
  <p:txStyles>
    <p:titleStyle>
      <a:lvl1pPr algn="l" rtl="0" eaLnBrk="1" fontAlgn="base" hangingPunct="1">
        <a:lnSpc>
          <a:spcPct val="95000"/>
        </a:lnSpc>
        <a:spcBef>
          <a:spcPct val="0"/>
        </a:spcBef>
        <a:spcAft>
          <a:spcPct val="0"/>
        </a:spcAft>
        <a:defRPr sz="2800">
          <a:solidFill>
            <a:srgbClr val="0062AE"/>
          </a:solidFill>
          <a:latin typeface="+mj-lt"/>
          <a:ea typeface="+mj-ea"/>
          <a:cs typeface="+mj-cs"/>
        </a:defRPr>
      </a:lvl1pPr>
      <a:lvl2pPr algn="l" rtl="0" eaLnBrk="1" fontAlgn="base" hangingPunct="1">
        <a:lnSpc>
          <a:spcPct val="95000"/>
        </a:lnSpc>
        <a:spcBef>
          <a:spcPct val="0"/>
        </a:spcBef>
        <a:spcAft>
          <a:spcPct val="0"/>
        </a:spcAft>
        <a:defRPr sz="2800">
          <a:solidFill>
            <a:schemeClr val="tx2"/>
          </a:solidFill>
          <a:latin typeface="Arial" charset="0"/>
        </a:defRPr>
      </a:lvl2pPr>
      <a:lvl3pPr algn="l" rtl="0" eaLnBrk="1" fontAlgn="base" hangingPunct="1">
        <a:lnSpc>
          <a:spcPct val="95000"/>
        </a:lnSpc>
        <a:spcBef>
          <a:spcPct val="0"/>
        </a:spcBef>
        <a:spcAft>
          <a:spcPct val="0"/>
        </a:spcAft>
        <a:defRPr sz="2800">
          <a:solidFill>
            <a:schemeClr val="tx2"/>
          </a:solidFill>
          <a:latin typeface="Arial" charset="0"/>
        </a:defRPr>
      </a:lvl3pPr>
      <a:lvl4pPr algn="l" rtl="0" eaLnBrk="1" fontAlgn="base" hangingPunct="1">
        <a:lnSpc>
          <a:spcPct val="95000"/>
        </a:lnSpc>
        <a:spcBef>
          <a:spcPct val="0"/>
        </a:spcBef>
        <a:spcAft>
          <a:spcPct val="0"/>
        </a:spcAft>
        <a:defRPr sz="2800">
          <a:solidFill>
            <a:schemeClr val="tx2"/>
          </a:solidFill>
          <a:latin typeface="Arial" charset="0"/>
        </a:defRPr>
      </a:lvl4pPr>
      <a:lvl5pPr algn="l" rtl="0" eaLnBrk="1" fontAlgn="base" hangingPunct="1">
        <a:lnSpc>
          <a:spcPct val="95000"/>
        </a:lnSpc>
        <a:spcBef>
          <a:spcPct val="0"/>
        </a:spcBef>
        <a:spcAft>
          <a:spcPct val="0"/>
        </a:spcAft>
        <a:defRPr sz="2800">
          <a:solidFill>
            <a:schemeClr val="tx2"/>
          </a:solidFill>
          <a:latin typeface="Arial" charset="0"/>
        </a:defRPr>
      </a:lvl5pPr>
      <a:lvl6pPr marL="457200" algn="l" rtl="0" eaLnBrk="1" fontAlgn="base" hangingPunct="1">
        <a:lnSpc>
          <a:spcPct val="95000"/>
        </a:lnSpc>
        <a:spcBef>
          <a:spcPct val="0"/>
        </a:spcBef>
        <a:spcAft>
          <a:spcPct val="0"/>
        </a:spcAft>
        <a:defRPr sz="2800">
          <a:solidFill>
            <a:schemeClr val="tx2"/>
          </a:solidFill>
          <a:latin typeface="Arial" charset="0"/>
        </a:defRPr>
      </a:lvl6pPr>
      <a:lvl7pPr marL="914400" algn="l" rtl="0" eaLnBrk="1" fontAlgn="base" hangingPunct="1">
        <a:lnSpc>
          <a:spcPct val="95000"/>
        </a:lnSpc>
        <a:spcBef>
          <a:spcPct val="0"/>
        </a:spcBef>
        <a:spcAft>
          <a:spcPct val="0"/>
        </a:spcAft>
        <a:defRPr sz="2800">
          <a:solidFill>
            <a:schemeClr val="tx2"/>
          </a:solidFill>
          <a:latin typeface="Arial" charset="0"/>
        </a:defRPr>
      </a:lvl7pPr>
      <a:lvl8pPr marL="1371600" algn="l" rtl="0" eaLnBrk="1" fontAlgn="base" hangingPunct="1">
        <a:lnSpc>
          <a:spcPct val="95000"/>
        </a:lnSpc>
        <a:spcBef>
          <a:spcPct val="0"/>
        </a:spcBef>
        <a:spcAft>
          <a:spcPct val="0"/>
        </a:spcAft>
        <a:defRPr sz="2800">
          <a:solidFill>
            <a:schemeClr val="tx2"/>
          </a:solidFill>
          <a:latin typeface="Arial" charset="0"/>
        </a:defRPr>
      </a:lvl8pPr>
      <a:lvl9pPr marL="1828800" algn="l" rtl="0" eaLnBrk="1" fontAlgn="base" hangingPunct="1">
        <a:lnSpc>
          <a:spcPct val="95000"/>
        </a:lnSpc>
        <a:spcBef>
          <a:spcPct val="0"/>
        </a:spcBef>
        <a:spcAft>
          <a:spcPct val="0"/>
        </a:spcAft>
        <a:defRPr sz="2800">
          <a:solidFill>
            <a:schemeClr val="tx2"/>
          </a:solidFill>
          <a:latin typeface="Arial" charset="0"/>
        </a:defRPr>
      </a:lvl9pPr>
    </p:titleStyle>
    <p:bodyStyle>
      <a:lvl1pPr marL="266700" indent="-266700" algn="l" rtl="0" eaLnBrk="1" fontAlgn="base" hangingPunct="1">
        <a:spcBef>
          <a:spcPct val="0"/>
        </a:spcBef>
        <a:spcAft>
          <a:spcPct val="25000"/>
        </a:spcAft>
        <a:buFont typeface="Times" pitchFamily="1" charset="0"/>
        <a:buChar char="•"/>
        <a:tabLst/>
        <a:defRPr sz="2000">
          <a:solidFill>
            <a:schemeClr val="tx2"/>
          </a:solidFill>
          <a:latin typeface="+mn-lt"/>
          <a:ea typeface="+mn-ea"/>
          <a:cs typeface="+mn-cs"/>
        </a:defRPr>
      </a:lvl1pPr>
      <a:lvl2pPr marL="542925" indent="-276225" algn="l" rtl="0" eaLnBrk="1" fontAlgn="base" hangingPunct="1">
        <a:spcBef>
          <a:spcPct val="0"/>
        </a:spcBef>
        <a:spcAft>
          <a:spcPct val="25000"/>
        </a:spcAft>
        <a:buFont typeface="Times" pitchFamily="1" charset="0"/>
        <a:buChar char="•"/>
        <a:tabLst/>
        <a:defRPr>
          <a:solidFill>
            <a:schemeClr val="tx2"/>
          </a:solidFill>
          <a:latin typeface="+mn-lt"/>
        </a:defRPr>
      </a:lvl2pPr>
      <a:lvl3pPr marL="809625" indent="-266700" algn="l" rtl="0" eaLnBrk="1" fontAlgn="base" hangingPunct="1">
        <a:spcBef>
          <a:spcPct val="0"/>
        </a:spcBef>
        <a:spcAft>
          <a:spcPct val="25000"/>
        </a:spcAft>
        <a:buFont typeface="Times" pitchFamily="1" charset="0"/>
        <a:buChar char="•"/>
        <a:tabLst/>
        <a:defRPr sz="1600">
          <a:solidFill>
            <a:schemeClr val="tx2"/>
          </a:solidFill>
          <a:latin typeface="+mn-lt"/>
        </a:defRPr>
      </a:lvl3pPr>
      <a:lvl4pPr marL="1076325" indent="-266700" algn="l" rtl="0" eaLnBrk="1" fontAlgn="base" hangingPunct="1">
        <a:spcBef>
          <a:spcPct val="0"/>
        </a:spcBef>
        <a:spcAft>
          <a:spcPct val="25000"/>
        </a:spcAft>
        <a:buFont typeface="Times" pitchFamily="1" charset="0"/>
        <a:buChar char="•"/>
        <a:tabLst/>
        <a:defRPr sz="1600">
          <a:solidFill>
            <a:schemeClr val="tx2"/>
          </a:solidFill>
          <a:latin typeface="+mn-lt"/>
        </a:defRPr>
      </a:lvl4pPr>
      <a:lvl5pPr marL="1343025" indent="-266700" algn="l" rtl="0" eaLnBrk="1" fontAlgn="base" hangingPunct="1">
        <a:lnSpc>
          <a:spcPct val="85000"/>
        </a:lnSpc>
        <a:spcBef>
          <a:spcPct val="0"/>
        </a:spcBef>
        <a:spcAft>
          <a:spcPct val="0"/>
        </a:spcAft>
        <a:buFont typeface="Arial" pitchFamily="34" charset="0"/>
        <a:buChar char="•"/>
        <a:tabLst/>
        <a:defRPr sz="1600">
          <a:solidFill>
            <a:schemeClr val="tx2"/>
          </a:solidFill>
          <a:latin typeface="+mn-lt"/>
        </a:defRPr>
      </a:lvl5pPr>
      <a:lvl6pPr marL="22669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6pPr>
      <a:lvl7pPr marL="27241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7pPr>
      <a:lvl8pPr marL="31813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8pPr>
      <a:lvl9pPr marL="3638550" indent="-190500" algn="l" rtl="0" eaLnBrk="1" fontAlgn="base" hangingPunct="1">
        <a:lnSpc>
          <a:spcPct val="85000"/>
        </a:lnSpc>
        <a:spcBef>
          <a:spcPct val="0"/>
        </a:spcBef>
        <a:spcAft>
          <a:spcPct val="0"/>
        </a:spcAft>
        <a:buFont typeface="Times" pitchFamily="1" charset="0"/>
        <a:tabLst>
          <a:tab pos="190500" algn="l"/>
        </a:tabLst>
        <a:defRPr>
          <a:solidFill>
            <a:schemeClr val="bg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133" userDrawn="1">
          <p15:clr>
            <a:srgbClr val="F26B43"/>
          </p15:clr>
        </p15:guide>
        <p15:guide id="2" pos="3840" userDrawn="1">
          <p15:clr>
            <a:srgbClr val="F26B43"/>
          </p15:clr>
        </p15:guide>
        <p15:guide id="3" pos="869" userDrawn="1">
          <p15:clr>
            <a:srgbClr val="F26B43"/>
          </p15:clr>
        </p15:guide>
        <p15:guide id="4" pos="892" userDrawn="1">
          <p15:clr>
            <a:srgbClr val="F26B43"/>
          </p15:clr>
        </p15:guide>
        <p15:guide id="5" pos="7310" userDrawn="1">
          <p15:clr>
            <a:srgbClr val="F26B43"/>
          </p15:clr>
        </p15:guide>
        <p15:guide id="6" orient="horz" pos="3793" userDrawn="1">
          <p15:clr>
            <a:srgbClr val="F26B43"/>
          </p15:clr>
        </p15:guide>
        <p15:guide id="7" orient="horz" pos="799" userDrawn="1">
          <p15:clr>
            <a:srgbClr val="F26B43"/>
          </p15:clr>
        </p15:guide>
        <p15:guide id="8" orient="horz" pos="1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fosys.beckhoff.com/english.php?content=../content/1033/tcplclibsystem/html/tcplclibsys_adswrite.htm&amp;id" TargetMode="External"/><Relationship Id="rId2" Type="http://schemas.openxmlformats.org/officeDocument/2006/relationships/hyperlink" Target="https://infosys.beckhoff.com/english.php?content=../content/1033/tcplclibsystem/html/TcPlcLibSys_ADSREAD.htm&amp;id"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support.industry.siemens.com/cs/document/109779999/wo-finden-sie-die-handb%C3%BCcher-und-updates-f%C3%BCr-die-tia-portal-produktversionen-?dti=0&amp;lc=de-W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sz="quarter" idx="1"/>
          </p:nvPr>
        </p:nvSpPr>
        <p:spPr/>
        <p:txBody>
          <a:bodyPr/>
          <a:lstStyle/>
          <a:p>
            <a:r>
              <a:rPr lang="de-CH" dirty="0" err="1" smtClean="0"/>
              <a:t>ParameterSetup</a:t>
            </a:r>
            <a:r>
              <a:rPr lang="de-CH" dirty="0" smtClean="0"/>
              <a:t> in </a:t>
            </a:r>
            <a:r>
              <a:rPr lang="de-CH" dirty="0" err="1" smtClean="0"/>
              <a:t>Profinet</a:t>
            </a:r>
            <a:endParaRPr lang="de-CH" dirty="0"/>
          </a:p>
        </p:txBody>
      </p:sp>
      <p:sp>
        <p:nvSpPr>
          <p:cNvPr id="3" name="Titel 2"/>
          <p:cNvSpPr>
            <a:spLocks noGrp="1"/>
          </p:cNvSpPr>
          <p:nvPr>
            <p:ph type="ctrTitle" sz="quarter"/>
          </p:nvPr>
        </p:nvSpPr>
        <p:spPr/>
        <p:txBody>
          <a:bodyPr/>
          <a:lstStyle/>
          <a:p>
            <a:r>
              <a:rPr lang="de-CH" dirty="0" smtClean="0"/>
              <a:t>OX200</a:t>
            </a:r>
            <a:endParaRPr lang="de-CH" dirty="0"/>
          </a:p>
        </p:txBody>
      </p:sp>
    </p:spTree>
    <p:extLst>
      <p:ext uri="{BB962C8B-B14F-4D97-AF65-F5344CB8AC3E}">
        <p14:creationId xmlns:p14="http://schemas.microsoft.com/office/powerpoint/2010/main" val="1471473199"/>
      </p:ext>
    </p:extLst>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WRREC</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10</a:t>
            </a:fld>
            <a:endParaRPr lang="de-DE"/>
          </a:p>
        </p:txBody>
      </p:sp>
      <p:sp>
        <p:nvSpPr>
          <p:cNvPr id="6" name="Inhaltsplatzhalter 5"/>
          <p:cNvSpPr>
            <a:spLocks noGrp="1"/>
          </p:cNvSpPr>
          <p:nvPr>
            <p:ph sz="quarter" idx="13"/>
          </p:nvPr>
        </p:nvSpPr>
        <p:spPr/>
        <p:txBody>
          <a:bodyPr/>
          <a:lstStyle/>
          <a:p>
            <a:pPr fontAlgn="b"/>
            <a:r>
              <a:rPr lang="en-US" sz="1200" dirty="0" smtClean="0"/>
              <a:t>The </a:t>
            </a:r>
            <a:r>
              <a:rPr lang="en-US" sz="1200" dirty="0"/>
              <a:t>instruction "WRREC" is used to transfer the RECORD data record to the component addressed using ID. This may be a module in a central rack or a distributed component (PROFIBUS DP or PROFINET IO).</a:t>
            </a:r>
          </a:p>
          <a:p>
            <a:pPr fontAlgn="b"/>
            <a:r>
              <a:rPr lang="en-US" sz="1200" dirty="0"/>
              <a:t>Use LEN to specify the length of the data record to be transmitted in bytes. The selected length of the source range RECORD should have at least the length of LEN bytes.</a:t>
            </a:r>
          </a:p>
          <a:p>
            <a:pPr fontAlgn="b"/>
            <a:r>
              <a:rPr lang="en-US" sz="1200" dirty="0"/>
              <a:t>The value TRUE at output parameter DONE indicates that the data record has been successfully transferred.</a:t>
            </a:r>
          </a:p>
          <a:p>
            <a:pPr fontAlgn="b"/>
            <a:r>
              <a:rPr lang="en-US" sz="1200" dirty="0"/>
              <a:t>If an error has occurred during transfer of the data record, this is indicated by the output parameter ERROR. In this case, the output parameter STATUS contains the error information.</a:t>
            </a:r>
          </a:p>
          <a:p>
            <a:endParaRPr lang="de-DE" dirty="0"/>
          </a:p>
        </p:txBody>
      </p:sp>
      <p:pic>
        <p:nvPicPr>
          <p:cNvPr id="7" name="Grafik 6"/>
          <p:cNvPicPr>
            <a:picLocks noChangeAspect="1"/>
          </p:cNvPicPr>
          <p:nvPr/>
        </p:nvPicPr>
        <p:blipFill>
          <a:blip r:embed="rId2"/>
          <a:stretch>
            <a:fillRect/>
          </a:stretch>
        </p:blipFill>
        <p:spPr>
          <a:xfrm>
            <a:off x="3240450" y="3140968"/>
            <a:ext cx="6547500" cy="2160000"/>
          </a:xfrm>
          <a:prstGeom prst="rect">
            <a:avLst/>
          </a:prstGeom>
        </p:spPr>
      </p:pic>
    </p:spTree>
    <p:extLst>
      <p:ext uri="{BB962C8B-B14F-4D97-AF65-F5344CB8AC3E}">
        <p14:creationId xmlns:p14="http://schemas.microsoft.com/office/powerpoint/2010/main" val="2702471629"/>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a:t>Beckhoff</a:t>
            </a:r>
            <a:r>
              <a:rPr lang="en-GB" dirty="0"/>
              <a:t> PLC via the </a:t>
            </a:r>
            <a:r>
              <a:rPr lang="en-GB" dirty="0" err="1"/>
              <a:t>TwinCAT</a:t>
            </a:r>
            <a:endParaRPr lang="de-CH"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11</a:t>
            </a:fld>
            <a:endParaRPr lang="de-DE"/>
          </a:p>
        </p:txBody>
      </p:sp>
    </p:spTree>
    <p:extLst>
      <p:ext uri="{BB962C8B-B14F-4D97-AF65-F5344CB8AC3E}">
        <p14:creationId xmlns:p14="http://schemas.microsoft.com/office/powerpoint/2010/main" val="3241585143"/>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NetID</a:t>
            </a:r>
            <a:r>
              <a:rPr lang="de-CH" dirty="0" smtClean="0"/>
              <a:t> </a:t>
            </a:r>
            <a:r>
              <a:rPr lang="de-CH" dirty="0" err="1" smtClean="0"/>
              <a:t>and</a:t>
            </a:r>
            <a:r>
              <a:rPr lang="de-CH" dirty="0" smtClean="0"/>
              <a:t> Port</a:t>
            </a:r>
            <a:endParaRPr lang="de-CH"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12</a:t>
            </a:fld>
            <a:endParaRPr lang="de-DE"/>
          </a:p>
        </p:txBody>
      </p:sp>
      <p:pic>
        <p:nvPicPr>
          <p:cNvPr id="15" name="Grafik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000" y="1440000"/>
            <a:ext cx="9960203" cy="4389500"/>
          </a:xfrm>
          <a:prstGeom prst="rect">
            <a:avLst/>
          </a:prstGeom>
        </p:spPr>
      </p:pic>
      <p:sp>
        <p:nvSpPr>
          <p:cNvPr id="8" name="Rechteck 7"/>
          <p:cNvSpPr/>
          <p:nvPr/>
        </p:nvSpPr>
        <p:spPr bwMode="auto">
          <a:xfrm>
            <a:off x="7017246" y="1738908"/>
            <a:ext cx="4752528" cy="288032"/>
          </a:xfrm>
          <a:prstGeom prst="rect">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spAutoFit/>
          </a:bodyPr>
          <a:lstStyle/>
          <a:p>
            <a:pPr marL="0" marR="0" indent="0" algn="l" defTabSz="1300163" rtl="0" eaLnBrk="1" fontAlgn="base" latinLnBrk="0" hangingPunct="1">
              <a:lnSpc>
                <a:spcPct val="85000"/>
              </a:lnSpc>
              <a:spcBef>
                <a:spcPct val="0"/>
              </a:spcBef>
              <a:spcAft>
                <a:spcPct val="0"/>
              </a:spcAft>
              <a:buClrTx/>
              <a:buSzTx/>
              <a:buFontTx/>
              <a:buNone/>
              <a:tabLst>
                <a:tab pos="292100" algn="l"/>
              </a:tabLst>
            </a:pPr>
            <a:endParaRPr kumimoji="0" lang="de-DE"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557564667"/>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ADS </a:t>
            </a:r>
            <a:r>
              <a:rPr lang="de-DE" dirty="0" err="1" smtClean="0"/>
              <a:t>information</a:t>
            </a:r>
            <a:r>
              <a:rPr lang="de-DE" dirty="0" smtClean="0"/>
              <a:t> </a:t>
            </a:r>
            <a:r>
              <a:rPr lang="de-DE" dirty="0" err="1" smtClean="0"/>
              <a:t>of</a:t>
            </a:r>
            <a:r>
              <a:rPr lang="de-DE" dirty="0" smtClean="0"/>
              <a:t> </a:t>
            </a:r>
            <a:r>
              <a:rPr lang="de-DE" dirty="0" err="1" smtClean="0"/>
              <a:t>parametrization</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13</a:t>
            </a:fld>
            <a:endParaRPr lang="de-DE"/>
          </a:p>
        </p:txBody>
      </p:sp>
      <p:pic>
        <p:nvPicPr>
          <p:cNvPr id="15" name="Grafik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000" y="1440000"/>
            <a:ext cx="10044030" cy="3756986"/>
          </a:xfrm>
          <a:prstGeom prst="rect">
            <a:avLst/>
          </a:prstGeom>
        </p:spPr>
      </p:pic>
      <p:sp>
        <p:nvSpPr>
          <p:cNvPr id="7" name="Rechteck 6"/>
          <p:cNvSpPr/>
          <p:nvPr/>
        </p:nvSpPr>
        <p:spPr bwMode="auto">
          <a:xfrm>
            <a:off x="7022579" y="4259188"/>
            <a:ext cx="4714736" cy="288032"/>
          </a:xfrm>
          <a:prstGeom prst="rect">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p:spPr>
        <p:txBody>
          <a:bodyPr vert="horz" wrap="square" lIns="0" tIns="0" rIns="0" bIns="0" numCol="1" rtlCol="0" anchor="ctr" anchorCtr="0" compatLnSpc="1">
            <a:prstTxWarp prst="textNoShape">
              <a:avLst/>
            </a:prstTxWarp>
            <a:spAutoFit/>
          </a:bodyPr>
          <a:lstStyle/>
          <a:p>
            <a:pPr marL="0" marR="0" indent="0" algn="l" defTabSz="1300163" rtl="0" eaLnBrk="1" fontAlgn="base" latinLnBrk="0" hangingPunct="1">
              <a:lnSpc>
                <a:spcPct val="85000"/>
              </a:lnSpc>
              <a:spcBef>
                <a:spcPct val="0"/>
              </a:spcBef>
              <a:spcAft>
                <a:spcPct val="0"/>
              </a:spcAft>
              <a:buClrTx/>
              <a:buSzTx/>
              <a:buFontTx/>
              <a:buNone/>
              <a:tabLst>
                <a:tab pos="292100" algn="l"/>
              </a:tabLst>
            </a:pPr>
            <a:endParaRPr kumimoji="0" lang="de-DE"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534533017"/>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ADSREAD </a:t>
            </a:r>
            <a:r>
              <a:rPr lang="de-DE" dirty="0" err="1" smtClean="0"/>
              <a:t>and</a:t>
            </a:r>
            <a:r>
              <a:rPr lang="de-DE" dirty="0" smtClean="0"/>
              <a:t> ADSWRITE </a:t>
            </a:r>
            <a:r>
              <a:rPr lang="de-DE" dirty="0" err="1" smtClean="0"/>
              <a:t>functions</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14</a:t>
            </a:fld>
            <a:endParaRPr lang="de-DE"/>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3920" y="1340768"/>
            <a:ext cx="5040560" cy="4634997"/>
          </a:xfrm>
          <a:prstGeom prst="rect">
            <a:avLst/>
          </a:prstGeom>
        </p:spPr>
      </p:pic>
    </p:spTree>
    <p:extLst>
      <p:ext uri="{BB962C8B-B14F-4D97-AF65-F5344CB8AC3E}">
        <p14:creationId xmlns:p14="http://schemas.microsoft.com/office/powerpoint/2010/main" val="3235717402"/>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Beckhoff</a:t>
            </a:r>
            <a:r>
              <a:rPr lang="de-DE" dirty="0" smtClean="0"/>
              <a:t> </a:t>
            </a:r>
            <a:r>
              <a:rPr lang="de-DE" dirty="0" err="1" smtClean="0"/>
              <a:t>manuals</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15</a:t>
            </a:fld>
            <a:endParaRPr lang="de-DE"/>
          </a:p>
        </p:txBody>
      </p:sp>
      <p:sp>
        <p:nvSpPr>
          <p:cNvPr id="6" name="Inhaltsplatzhalter 5"/>
          <p:cNvSpPr>
            <a:spLocks noGrp="1"/>
          </p:cNvSpPr>
          <p:nvPr>
            <p:ph sz="quarter" idx="13"/>
          </p:nvPr>
        </p:nvSpPr>
        <p:spPr>
          <a:xfrm>
            <a:off x="2639616" y="1268760"/>
            <a:ext cx="8193992" cy="4744800"/>
          </a:xfrm>
        </p:spPr>
        <p:txBody>
          <a:bodyPr/>
          <a:lstStyle/>
          <a:p>
            <a:pPr marL="0" indent="0">
              <a:buNone/>
            </a:pPr>
            <a:endParaRPr lang="de-DE" dirty="0" smtClean="0"/>
          </a:p>
          <a:p>
            <a:pPr marL="0" indent="0">
              <a:buNone/>
            </a:pPr>
            <a:endParaRPr lang="de-DE" dirty="0"/>
          </a:p>
          <a:p>
            <a:pPr marL="0" indent="0">
              <a:buNone/>
            </a:pPr>
            <a:r>
              <a:rPr lang="de-DE" dirty="0" smtClean="0"/>
              <a:t>ADSREAD</a:t>
            </a:r>
            <a:endParaRPr lang="de-DE" dirty="0" smtClean="0">
              <a:hlinkClick r:id="rId2"/>
            </a:endParaRPr>
          </a:p>
          <a:p>
            <a:r>
              <a:rPr lang="de-DE" dirty="0" smtClean="0">
                <a:hlinkClick r:id="rId2"/>
              </a:rPr>
              <a:t>https</a:t>
            </a:r>
            <a:r>
              <a:rPr lang="de-DE" dirty="0">
                <a:hlinkClick r:id="rId2"/>
              </a:rPr>
              <a:t>://infosys.beckhoff.com/</a:t>
            </a:r>
            <a:r>
              <a:rPr lang="de-DE" dirty="0" err="1">
                <a:hlinkClick r:id="rId2"/>
              </a:rPr>
              <a:t>english.php?content</a:t>
            </a:r>
            <a:r>
              <a:rPr lang="de-DE" dirty="0">
                <a:hlinkClick r:id="rId2"/>
              </a:rPr>
              <a:t>=../</a:t>
            </a:r>
            <a:r>
              <a:rPr lang="de-DE" dirty="0" err="1" smtClean="0">
                <a:hlinkClick r:id="rId2"/>
              </a:rPr>
              <a:t>content</a:t>
            </a:r>
            <a:r>
              <a:rPr lang="de-DE" dirty="0" smtClean="0">
                <a:hlinkClick r:id="rId2"/>
              </a:rPr>
              <a:t>/1033/</a:t>
            </a:r>
            <a:r>
              <a:rPr lang="de-DE" dirty="0" err="1" smtClean="0">
                <a:hlinkClick r:id="rId2"/>
              </a:rPr>
              <a:t>tcplclibsystem</a:t>
            </a:r>
            <a:r>
              <a:rPr lang="de-DE" dirty="0" smtClean="0">
                <a:hlinkClick r:id="rId2"/>
              </a:rPr>
              <a:t>/</a:t>
            </a:r>
            <a:r>
              <a:rPr lang="de-DE" dirty="0" err="1" smtClean="0">
                <a:hlinkClick r:id="rId2"/>
              </a:rPr>
              <a:t>html</a:t>
            </a:r>
            <a:r>
              <a:rPr lang="de-DE" dirty="0" smtClean="0">
                <a:hlinkClick r:id="rId2"/>
              </a:rPr>
              <a:t>/</a:t>
            </a:r>
            <a:r>
              <a:rPr lang="de-DE" dirty="0" err="1" smtClean="0">
                <a:hlinkClick r:id="rId2"/>
              </a:rPr>
              <a:t>TcPlcLibSys_ADSREAD.htm&amp;id</a:t>
            </a:r>
            <a:endParaRPr lang="de-DE" dirty="0" smtClean="0"/>
          </a:p>
          <a:p>
            <a:pPr marL="0" indent="0">
              <a:buNone/>
            </a:pPr>
            <a:endParaRPr lang="de-DE" dirty="0" smtClean="0"/>
          </a:p>
          <a:p>
            <a:pPr marL="0" indent="0">
              <a:buNone/>
            </a:pPr>
            <a:endParaRPr lang="de-DE" dirty="0"/>
          </a:p>
          <a:p>
            <a:pPr marL="0" indent="0">
              <a:buNone/>
            </a:pPr>
            <a:r>
              <a:rPr lang="de-DE" dirty="0" smtClean="0"/>
              <a:t>ADSWRITE</a:t>
            </a:r>
          </a:p>
          <a:p>
            <a:r>
              <a:rPr lang="de-DE" dirty="0">
                <a:hlinkClick r:id="rId3"/>
              </a:rPr>
              <a:t>https://infosys.beckhoff.com/</a:t>
            </a:r>
            <a:r>
              <a:rPr lang="de-DE" dirty="0" err="1">
                <a:hlinkClick r:id="rId3"/>
              </a:rPr>
              <a:t>english.php?content</a:t>
            </a:r>
            <a:r>
              <a:rPr lang="de-DE" dirty="0">
                <a:hlinkClick r:id="rId3"/>
              </a:rPr>
              <a:t>=../</a:t>
            </a:r>
            <a:r>
              <a:rPr lang="de-DE" dirty="0" err="1" smtClean="0">
                <a:hlinkClick r:id="rId3"/>
              </a:rPr>
              <a:t>content</a:t>
            </a:r>
            <a:r>
              <a:rPr lang="de-DE" dirty="0" smtClean="0">
                <a:hlinkClick r:id="rId3"/>
              </a:rPr>
              <a:t>/1033/</a:t>
            </a:r>
            <a:r>
              <a:rPr lang="de-DE" dirty="0" err="1" smtClean="0">
                <a:hlinkClick r:id="rId3"/>
              </a:rPr>
              <a:t>tcplclibsystem</a:t>
            </a:r>
            <a:r>
              <a:rPr lang="de-DE" dirty="0" smtClean="0">
                <a:hlinkClick r:id="rId3"/>
              </a:rPr>
              <a:t>/</a:t>
            </a:r>
            <a:r>
              <a:rPr lang="de-DE" dirty="0" err="1" smtClean="0">
                <a:hlinkClick r:id="rId3"/>
              </a:rPr>
              <a:t>html</a:t>
            </a:r>
            <a:r>
              <a:rPr lang="de-DE" dirty="0" smtClean="0">
                <a:hlinkClick r:id="rId3"/>
              </a:rPr>
              <a:t>/</a:t>
            </a:r>
            <a:r>
              <a:rPr lang="de-DE" dirty="0" err="1" smtClean="0">
                <a:hlinkClick r:id="rId3"/>
              </a:rPr>
              <a:t>tcplclibsys_adswrite.htm&amp;id</a:t>
            </a:r>
            <a:endParaRPr lang="de-DE" dirty="0" smtClean="0"/>
          </a:p>
          <a:p>
            <a:endParaRPr lang="de-DE" dirty="0" smtClean="0"/>
          </a:p>
          <a:p>
            <a:endParaRPr lang="de-DE" dirty="0" smtClean="0"/>
          </a:p>
        </p:txBody>
      </p:sp>
    </p:spTree>
    <p:extLst>
      <p:ext uri="{BB962C8B-B14F-4D97-AF65-F5344CB8AC3E}">
        <p14:creationId xmlns:p14="http://schemas.microsoft.com/office/powerpoint/2010/main" val="125391404"/>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ADSREAD</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16</a:t>
            </a:fld>
            <a:endParaRPr lang="de-DE"/>
          </a:p>
        </p:txBody>
      </p:sp>
      <p:pic>
        <p:nvPicPr>
          <p:cNvPr id="9" name="Grafik 8"/>
          <p:cNvPicPr>
            <a:picLocks noChangeAspect="1"/>
          </p:cNvPicPr>
          <p:nvPr/>
        </p:nvPicPr>
        <p:blipFill>
          <a:blip r:embed="rId2"/>
          <a:stretch>
            <a:fillRect/>
          </a:stretch>
        </p:blipFill>
        <p:spPr>
          <a:xfrm>
            <a:off x="1800000" y="1224000"/>
            <a:ext cx="2914650" cy="1524000"/>
          </a:xfrm>
          <a:prstGeom prst="rect">
            <a:avLst/>
          </a:prstGeom>
        </p:spPr>
      </p:pic>
      <p:pic>
        <p:nvPicPr>
          <p:cNvPr id="10" name="Grafik 9"/>
          <p:cNvPicPr>
            <a:picLocks noChangeAspect="1"/>
          </p:cNvPicPr>
          <p:nvPr/>
        </p:nvPicPr>
        <p:blipFill>
          <a:blip r:embed="rId3"/>
          <a:stretch>
            <a:fillRect/>
          </a:stretch>
        </p:blipFill>
        <p:spPr>
          <a:xfrm>
            <a:off x="7380000" y="3780000"/>
            <a:ext cx="2400300" cy="809625"/>
          </a:xfrm>
          <a:prstGeom prst="rect">
            <a:avLst/>
          </a:prstGeom>
        </p:spPr>
      </p:pic>
      <p:sp>
        <p:nvSpPr>
          <p:cNvPr id="11" name="Rechteck 10"/>
          <p:cNvSpPr/>
          <p:nvPr/>
        </p:nvSpPr>
        <p:spPr>
          <a:xfrm>
            <a:off x="1800000" y="2924944"/>
            <a:ext cx="4332000" cy="3074688"/>
          </a:xfrm>
          <a:prstGeom prst="rect">
            <a:avLst/>
          </a:prstGeom>
        </p:spPr>
        <p:txBody>
          <a:bodyPr wrap="square">
            <a:spAutoFit/>
          </a:bodyPr>
          <a:lstStyle/>
          <a:p>
            <a:r>
              <a:rPr lang="en-US" sz="1200" b="1" dirty="0"/>
              <a:t>NETID</a:t>
            </a:r>
            <a:r>
              <a:rPr lang="en-US" sz="1200" dirty="0"/>
              <a:t> : Is a string containing the AMS network identifier of the target device to which the ADS command is directed.</a:t>
            </a:r>
          </a:p>
          <a:p>
            <a:r>
              <a:rPr lang="en-US" sz="1200" b="1" dirty="0"/>
              <a:t>PORT</a:t>
            </a:r>
            <a:r>
              <a:rPr lang="en-US" sz="1200" dirty="0"/>
              <a:t> : Contains the port number of the ADS device.</a:t>
            </a:r>
          </a:p>
          <a:p>
            <a:r>
              <a:rPr lang="en-US" sz="1200" b="1" dirty="0"/>
              <a:t>IDXGRP</a:t>
            </a:r>
            <a:r>
              <a:rPr lang="en-US" sz="1200" dirty="0"/>
              <a:t> : Contains the index group number (32 bit, unsigned) of the requested ADS service. This value is to be found in the ADS table of the addressed device.</a:t>
            </a:r>
          </a:p>
          <a:p>
            <a:r>
              <a:rPr lang="en-US" sz="1200" b="1" dirty="0"/>
              <a:t>IDXOFFS</a:t>
            </a:r>
            <a:r>
              <a:rPr lang="en-US" sz="1200" dirty="0"/>
              <a:t> : Contains the index offset number (32 bit, unsigned) of the requested ADS service. This value is to be found in the ADS table of the addressed device.</a:t>
            </a:r>
          </a:p>
          <a:p>
            <a:r>
              <a:rPr lang="en-US" sz="1200" b="1" dirty="0"/>
              <a:t>LEN</a:t>
            </a:r>
            <a:r>
              <a:rPr lang="en-US" sz="1200" dirty="0"/>
              <a:t> : Contains the number, in bytes, of the data to be read.</a:t>
            </a:r>
          </a:p>
          <a:p>
            <a:r>
              <a:rPr lang="en-US" sz="1200" b="1" dirty="0"/>
              <a:t>DESTADDR</a:t>
            </a:r>
            <a:r>
              <a:rPr lang="en-US" sz="1200" dirty="0"/>
              <a:t> : Contains the address of the buffer which is to receive the data that has been read. The programmer is himself responsible for dimensioning the buffer to a size that can accept ‘LEN’ bytes. The buffer can be a single variable, an array or a structure, whose address can be found with the ADR operator.</a:t>
            </a:r>
          </a:p>
          <a:p>
            <a:r>
              <a:rPr lang="en-US" sz="1200" b="1" dirty="0"/>
              <a:t>READ</a:t>
            </a:r>
            <a:r>
              <a:rPr lang="en-US" sz="1200" dirty="0"/>
              <a:t> : The ADS command is triggered by a rising edge at this input.</a:t>
            </a:r>
          </a:p>
          <a:p>
            <a:r>
              <a:rPr lang="en-US" sz="1200" b="1" dirty="0"/>
              <a:t>TMOUT</a:t>
            </a:r>
            <a:r>
              <a:rPr lang="en-US" sz="1200" dirty="0"/>
              <a:t> : States the time before the function is cancelled.</a:t>
            </a:r>
          </a:p>
        </p:txBody>
      </p:sp>
      <p:sp>
        <p:nvSpPr>
          <p:cNvPr id="12" name="Rechteck 11"/>
          <p:cNvSpPr/>
          <p:nvPr/>
        </p:nvSpPr>
        <p:spPr>
          <a:xfrm>
            <a:off x="7380000" y="1224000"/>
            <a:ext cx="4226400" cy="2446824"/>
          </a:xfrm>
          <a:prstGeom prst="rect">
            <a:avLst/>
          </a:prstGeom>
        </p:spPr>
        <p:txBody>
          <a:bodyPr wrap="square">
            <a:spAutoFit/>
          </a:bodyPr>
          <a:lstStyle/>
          <a:p>
            <a:r>
              <a:rPr lang="en-US" sz="1200" b="1" dirty="0"/>
              <a:t>BUSY</a:t>
            </a:r>
            <a:r>
              <a:rPr lang="en-US" sz="1200" dirty="0"/>
              <a:t> : This output remains TRUE until the block has executed a command, but at the longest for the duration supplied to the ‘Timeout’ input. While Busy = TRUE, no new command will be accepted at the inputs. Please note that it is not the execution of the service but its acceptance whose time is monitored.</a:t>
            </a:r>
          </a:p>
          <a:p>
            <a:r>
              <a:rPr lang="en-US" sz="1200" b="1" dirty="0"/>
              <a:t>ERR</a:t>
            </a:r>
            <a:r>
              <a:rPr lang="en-US" sz="1200" dirty="0"/>
              <a:t> : This output is switched to TRUE if an error occurs during the execution of a command. The command-specific error code is contained in ‘</a:t>
            </a:r>
            <a:r>
              <a:rPr lang="en-US" sz="1200" dirty="0" err="1"/>
              <a:t>ErrorId</a:t>
            </a:r>
            <a:r>
              <a:rPr lang="en-US" sz="1200" dirty="0"/>
              <a:t>’. If the block has a timeout error, ‘Error’ is TRUE and ‘</a:t>
            </a:r>
            <a:r>
              <a:rPr lang="en-US" sz="1200" dirty="0" err="1"/>
              <a:t>ErrorId</a:t>
            </a:r>
            <a:r>
              <a:rPr lang="en-US" sz="1200" dirty="0"/>
              <a:t>’ is 1861 (hexadecimal 0x745). Is reset to FALSE by the execution of a command at the inputs.</a:t>
            </a:r>
          </a:p>
          <a:p>
            <a:r>
              <a:rPr lang="en-US" sz="1200" b="1" dirty="0"/>
              <a:t>ERRID</a:t>
            </a:r>
            <a:r>
              <a:rPr lang="en-US" sz="1200" dirty="0"/>
              <a:t> : Contains the command-specific error code of the most recently executed command. Is reset to 0 by the execution of a command at the inputs.</a:t>
            </a:r>
          </a:p>
        </p:txBody>
      </p:sp>
    </p:spTree>
    <p:extLst>
      <p:ext uri="{BB962C8B-B14F-4D97-AF65-F5344CB8AC3E}">
        <p14:creationId xmlns:p14="http://schemas.microsoft.com/office/powerpoint/2010/main" val="3496650381"/>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ADSWRITE</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17</a:t>
            </a:fld>
            <a:endParaRPr lang="de-DE"/>
          </a:p>
        </p:txBody>
      </p:sp>
      <p:pic>
        <p:nvPicPr>
          <p:cNvPr id="9" name="Grafik 8"/>
          <p:cNvPicPr>
            <a:picLocks noChangeAspect="1"/>
          </p:cNvPicPr>
          <p:nvPr/>
        </p:nvPicPr>
        <p:blipFill>
          <a:blip r:embed="rId2"/>
          <a:stretch>
            <a:fillRect/>
          </a:stretch>
        </p:blipFill>
        <p:spPr>
          <a:xfrm>
            <a:off x="1800000" y="1224000"/>
            <a:ext cx="3028950" cy="1581150"/>
          </a:xfrm>
          <a:prstGeom prst="rect">
            <a:avLst/>
          </a:prstGeom>
        </p:spPr>
      </p:pic>
      <p:pic>
        <p:nvPicPr>
          <p:cNvPr id="10" name="Grafik 9"/>
          <p:cNvPicPr>
            <a:picLocks noChangeAspect="1"/>
          </p:cNvPicPr>
          <p:nvPr/>
        </p:nvPicPr>
        <p:blipFill>
          <a:blip r:embed="rId3"/>
          <a:stretch>
            <a:fillRect/>
          </a:stretch>
        </p:blipFill>
        <p:spPr>
          <a:xfrm>
            <a:off x="7380000" y="3780000"/>
            <a:ext cx="2514600" cy="857250"/>
          </a:xfrm>
          <a:prstGeom prst="rect">
            <a:avLst/>
          </a:prstGeom>
        </p:spPr>
      </p:pic>
      <p:sp>
        <p:nvSpPr>
          <p:cNvPr id="11" name="Rechteck 10"/>
          <p:cNvSpPr/>
          <p:nvPr/>
        </p:nvSpPr>
        <p:spPr>
          <a:xfrm>
            <a:off x="1775520" y="3109670"/>
            <a:ext cx="4968552" cy="2760756"/>
          </a:xfrm>
          <a:prstGeom prst="rect">
            <a:avLst/>
          </a:prstGeom>
        </p:spPr>
        <p:txBody>
          <a:bodyPr wrap="square">
            <a:spAutoFit/>
          </a:bodyPr>
          <a:lstStyle/>
          <a:p>
            <a:r>
              <a:rPr lang="en-US" sz="1200" b="1" dirty="0"/>
              <a:t>NETID</a:t>
            </a:r>
            <a:r>
              <a:rPr lang="en-US" sz="1200" dirty="0"/>
              <a:t> : Is a string containing the AMS network identifier of the target device to which the ADS command is directed</a:t>
            </a:r>
            <a:r>
              <a:rPr lang="en-US" sz="1200" dirty="0" smtClean="0"/>
              <a:t>.</a:t>
            </a:r>
            <a:endParaRPr lang="en-US" sz="1200" dirty="0"/>
          </a:p>
          <a:p>
            <a:r>
              <a:rPr lang="en-US" sz="1200" b="1" dirty="0"/>
              <a:t>PORT</a:t>
            </a:r>
            <a:r>
              <a:rPr lang="en-US" sz="1200" dirty="0"/>
              <a:t> : Contains the port number of the ADS device.</a:t>
            </a:r>
          </a:p>
          <a:p>
            <a:r>
              <a:rPr lang="en-US" sz="1200" b="1" dirty="0"/>
              <a:t>IDXGRP</a:t>
            </a:r>
            <a:r>
              <a:rPr lang="en-US" sz="1200" dirty="0"/>
              <a:t> : Contains the index group number (32 bit, unsigned) of the requested ADS service. This value is to be found in the ADS table of the addressed device.</a:t>
            </a:r>
          </a:p>
          <a:p>
            <a:r>
              <a:rPr lang="en-US" sz="1200" b="1" dirty="0"/>
              <a:t>IDXOFFS</a:t>
            </a:r>
            <a:r>
              <a:rPr lang="en-US" sz="1200" dirty="0"/>
              <a:t> : Contains the index offset number (32 bit, unsigned) of the requested ADS service. This value is to be found in the ADS table of the addressed device.</a:t>
            </a:r>
          </a:p>
          <a:p>
            <a:r>
              <a:rPr lang="en-US" sz="1200" b="1" dirty="0"/>
              <a:t>LEN</a:t>
            </a:r>
            <a:r>
              <a:rPr lang="en-US" sz="1200" dirty="0"/>
              <a:t> : Contains the number, in bytes, of the data to be read.</a:t>
            </a:r>
          </a:p>
          <a:p>
            <a:r>
              <a:rPr lang="en-US" sz="1200" b="1" dirty="0"/>
              <a:t>SRCADDR</a:t>
            </a:r>
            <a:r>
              <a:rPr lang="en-US" sz="1200" dirty="0"/>
              <a:t> : Contains the address of the buffer from which the data to be written is to be fetched. The programmer is himself responsible for dimensioning the buffer to such a size that ‘LEN’ bytes can be taken from it. The buffer can be a single variable, an array or a structure, whose address can be found with the ADR operator.</a:t>
            </a:r>
          </a:p>
          <a:p>
            <a:r>
              <a:rPr lang="en-US" sz="1200" b="1" dirty="0"/>
              <a:t>WRITE</a:t>
            </a:r>
            <a:r>
              <a:rPr lang="en-US" sz="1200" dirty="0"/>
              <a:t> : The ADS command is triggered by a rising edge at this input.</a:t>
            </a:r>
          </a:p>
          <a:p>
            <a:r>
              <a:rPr lang="en-US" sz="1200" b="1" dirty="0"/>
              <a:t>TMOUT</a:t>
            </a:r>
            <a:r>
              <a:rPr lang="en-US" sz="1200" dirty="0"/>
              <a:t> : States the time before the function is cancelled.</a:t>
            </a:r>
          </a:p>
        </p:txBody>
      </p:sp>
      <p:sp>
        <p:nvSpPr>
          <p:cNvPr id="12" name="Rechteck 11"/>
          <p:cNvSpPr/>
          <p:nvPr/>
        </p:nvSpPr>
        <p:spPr>
          <a:xfrm>
            <a:off x="7392144" y="1196752"/>
            <a:ext cx="4392488" cy="2446824"/>
          </a:xfrm>
          <a:prstGeom prst="rect">
            <a:avLst/>
          </a:prstGeom>
        </p:spPr>
        <p:txBody>
          <a:bodyPr wrap="square">
            <a:spAutoFit/>
          </a:bodyPr>
          <a:lstStyle/>
          <a:p>
            <a:r>
              <a:rPr lang="en-US" sz="1200" b="1" dirty="0"/>
              <a:t>BUSY</a:t>
            </a:r>
            <a:r>
              <a:rPr lang="en-US" sz="1200" dirty="0"/>
              <a:t> : This output remains TRUE until the block has executed a command, but at the longest for the duration supplied to the ‘Timeout’ input. While Busy = TRUE, no new command will be accepted at the inputs. Please note that it is not the execution of the service but its acceptance whose time is monitored.</a:t>
            </a:r>
          </a:p>
          <a:p>
            <a:r>
              <a:rPr lang="en-US" sz="1200" b="1" dirty="0"/>
              <a:t>ERR</a:t>
            </a:r>
            <a:r>
              <a:rPr lang="en-US" sz="1200" dirty="0"/>
              <a:t> : This output is switched to TRUE if an error occurs during the execution of a command. The command-specific error code is contained in ‘</a:t>
            </a:r>
            <a:r>
              <a:rPr lang="en-US" sz="1200" dirty="0" err="1"/>
              <a:t>ErrorId</a:t>
            </a:r>
            <a:r>
              <a:rPr lang="en-US" sz="1200" dirty="0"/>
              <a:t>’. If the block has a timeout error, ‘Error’ is TRUE and ‘</a:t>
            </a:r>
            <a:r>
              <a:rPr lang="en-US" sz="1200" dirty="0" err="1"/>
              <a:t>ErrorId</a:t>
            </a:r>
            <a:r>
              <a:rPr lang="en-US" sz="1200" dirty="0"/>
              <a:t>’ is 1861 (hexadecimal 0x745). Is reset to FALSE by the execution of a command at the inputs.</a:t>
            </a:r>
          </a:p>
          <a:p>
            <a:r>
              <a:rPr lang="en-US" sz="1200" b="1" dirty="0"/>
              <a:t>ERRID</a:t>
            </a:r>
            <a:r>
              <a:rPr lang="en-US" sz="1200" dirty="0"/>
              <a:t> : Contains the command-specific error code of the most recently executed command. Is reset to 0 by the execution of a command at the inputs.</a:t>
            </a:r>
          </a:p>
        </p:txBody>
      </p:sp>
    </p:spTree>
    <p:extLst>
      <p:ext uri="{BB962C8B-B14F-4D97-AF65-F5344CB8AC3E}">
        <p14:creationId xmlns:p14="http://schemas.microsoft.com/office/powerpoint/2010/main" val="2835319140"/>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How to change the Parameter Set-Up </a:t>
            </a:r>
            <a:endParaRPr lang="en-GB"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2</a:t>
            </a:fld>
            <a:endParaRPr lang="de-DE"/>
          </a:p>
        </p:txBody>
      </p:sp>
      <p:sp>
        <p:nvSpPr>
          <p:cNvPr id="6" name="Inhaltsplatzhalter 5"/>
          <p:cNvSpPr>
            <a:spLocks noGrp="1"/>
          </p:cNvSpPr>
          <p:nvPr>
            <p:ph sz="quarter" idx="13"/>
          </p:nvPr>
        </p:nvSpPr>
        <p:spPr>
          <a:xfrm>
            <a:off x="1430400" y="1278000"/>
            <a:ext cx="7473912" cy="4744800"/>
          </a:xfrm>
        </p:spPr>
        <p:txBody>
          <a:bodyPr/>
          <a:lstStyle/>
          <a:p>
            <a:pPr marL="457200" indent="-457200">
              <a:buFont typeface="+mj-lt"/>
              <a:buAutoNum type="arabicPeriod"/>
            </a:pPr>
            <a:r>
              <a:rPr lang="en-GB" dirty="0" smtClean="0"/>
              <a:t>Parameter Set-Ups can be changed via the acyclic communication path</a:t>
            </a:r>
          </a:p>
          <a:p>
            <a:pPr marL="457200" indent="-457200">
              <a:buFont typeface="+mj-lt"/>
              <a:buAutoNum type="arabicPeriod"/>
            </a:pPr>
            <a:r>
              <a:rPr lang="en-GB" dirty="0" smtClean="0"/>
              <a:t>Most PLCs offer build in Functions for that purpose</a:t>
            </a:r>
          </a:p>
          <a:p>
            <a:pPr marL="457200" indent="-457200">
              <a:buFont typeface="+mj-lt"/>
              <a:buAutoNum type="arabicPeriod"/>
            </a:pPr>
            <a:r>
              <a:rPr lang="en-GB" dirty="0"/>
              <a:t>For a Siemens PLC and the TIA portal you can use the functions </a:t>
            </a:r>
            <a:r>
              <a:rPr lang="de-DE" dirty="0"/>
              <a:t>RDREC</a:t>
            </a:r>
            <a:r>
              <a:rPr lang="en-GB" dirty="0"/>
              <a:t> or </a:t>
            </a:r>
            <a:r>
              <a:rPr lang="de-DE" dirty="0"/>
              <a:t>WRREC </a:t>
            </a:r>
            <a:r>
              <a:rPr lang="de-DE" dirty="0" err="1"/>
              <a:t>for</a:t>
            </a:r>
            <a:r>
              <a:rPr lang="de-DE" dirty="0"/>
              <a:t> </a:t>
            </a:r>
            <a:r>
              <a:rPr lang="de-DE" dirty="0" err="1"/>
              <a:t>reading</a:t>
            </a:r>
            <a:r>
              <a:rPr lang="de-DE" dirty="0"/>
              <a:t> </a:t>
            </a:r>
            <a:r>
              <a:rPr lang="de-DE" dirty="0" err="1"/>
              <a:t>and</a:t>
            </a:r>
            <a:r>
              <a:rPr lang="de-DE" dirty="0"/>
              <a:t> </a:t>
            </a:r>
            <a:r>
              <a:rPr lang="de-DE" dirty="0" err="1"/>
              <a:t>writing</a:t>
            </a:r>
            <a:r>
              <a:rPr lang="de-DE" dirty="0"/>
              <a:t> </a:t>
            </a:r>
            <a:r>
              <a:rPr lang="de-DE" dirty="0" err="1"/>
              <a:t>acyclic</a:t>
            </a:r>
            <a:r>
              <a:rPr lang="de-DE" dirty="0"/>
              <a:t> </a:t>
            </a:r>
            <a:r>
              <a:rPr lang="de-DE" dirty="0" err="1"/>
              <a:t>data</a:t>
            </a:r>
            <a:endParaRPr lang="de-DE" dirty="0"/>
          </a:p>
          <a:p>
            <a:pPr marL="457200" indent="-457200">
              <a:buFont typeface="+mj-lt"/>
              <a:buAutoNum type="arabicPeriod"/>
            </a:pPr>
            <a:r>
              <a:rPr lang="en-GB" dirty="0" smtClean="0"/>
              <a:t>For </a:t>
            </a:r>
            <a:r>
              <a:rPr lang="en-GB" dirty="0"/>
              <a:t>a </a:t>
            </a:r>
            <a:r>
              <a:rPr lang="en-GB" dirty="0" err="1"/>
              <a:t>Beckhoff</a:t>
            </a:r>
            <a:r>
              <a:rPr lang="en-GB" dirty="0"/>
              <a:t> PLC via the </a:t>
            </a:r>
            <a:r>
              <a:rPr lang="en-GB" dirty="0" err="1"/>
              <a:t>TwinCAT</a:t>
            </a:r>
            <a:r>
              <a:rPr lang="en-GB" dirty="0"/>
              <a:t> you can use the functions </a:t>
            </a:r>
            <a:r>
              <a:rPr lang="de-DE" dirty="0"/>
              <a:t>ADSREAD</a:t>
            </a:r>
            <a:r>
              <a:rPr lang="en-GB" dirty="0"/>
              <a:t> or </a:t>
            </a:r>
            <a:r>
              <a:rPr lang="de-DE" dirty="0"/>
              <a:t>ADSWRITE </a:t>
            </a:r>
            <a:r>
              <a:rPr lang="de-DE" dirty="0" err="1"/>
              <a:t>for</a:t>
            </a:r>
            <a:r>
              <a:rPr lang="de-DE" dirty="0"/>
              <a:t> </a:t>
            </a:r>
            <a:r>
              <a:rPr lang="de-DE" dirty="0" err="1"/>
              <a:t>reading</a:t>
            </a:r>
            <a:r>
              <a:rPr lang="de-DE" dirty="0"/>
              <a:t> </a:t>
            </a:r>
            <a:r>
              <a:rPr lang="de-DE" dirty="0" err="1"/>
              <a:t>and</a:t>
            </a:r>
            <a:r>
              <a:rPr lang="de-DE" dirty="0"/>
              <a:t> </a:t>
            </a:r>
            <a:r>
              <a:rPr lang="de-DE" dirty="0" err="1"/>
              <a:t>writing</a:t>
            </a:r>
            <a:r>
              <a:rPr lang="de-DE" dirty="0"/>
              <a:t> </a:t>
            </a:r>
            <a:r>
              <a:rPr lang="de-DE" dirty="0" err="1"/>
              <a:t>acyclic</a:t>
            </a:r>
            <a:r>
              <a:rPr lang="de-DE" dirty="0"/>
              <a:t> </a:t>
            </a:r>
            <a:r>
              <a:rPr lang="de-DE" dirty="0" err="1"/>
              <a:t>data</a:t>
            </a:r>
            <a:endParaRPr lang="en-GB" dirty="0"/>
          </a:p>
          <a:p>
            <a:pPr marL="457200" indent="-457200">
              <a:buFont typeface="+mj-lt"/>
              <a:buAutoNum type="arabicPeriod"/>
            </a:pPr>
            <a:endParaRPr lang="en-GB" dirty="0"/>
          </a:p>
        </p:txBody>
      </p:sp>
    </p:spTree>
    <p:extLst>
      <p:ext uri="{BB962C8B-B14F-4D97-AF65-F5344CB8AC3E}">
        <p14:creationId xmlns:p14="http://schemas.microsoft.com/office/powerpoint/2010/main" val="171140293"/>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Siemens Tia Portal</a:t>
            </a:r>
            <a:endParaRPr lang="de-CH"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3</a:t>
            </a:fld>
            <a:endParaRPr lang="de-DE"/>
          </a:p>
        </p:txBody>
      </p:sp>
    </p:spTree>
    <p:extLst>
      <p:ext uri="{BB962C8B-B14F-4D97-AF65-F5344CB8AC3E}">
        <p14:creationId xmlns:p14="http://schemas.microsoft.com/office/powerpoint/2010/main" val="313489819"/>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Hardware </a:t>
            </a:r>
            <a:r>
              <a:rPr lang="de-CH" dirty="0" err="1" smtClean="0"/>
              <a:t>identifier</a:t>
            </a:r>
            <a:r>
              <a:rPr lang="de-CH" dirty="0" smtClean="0"/>
              <a:t> </a:t>
            </a:r>
            <a:r>
              <a:rPr lang="de-CH" dirty="0" err="1" smtClean="0"/>
              <a:t>for</a:t>
            </a:r>
            <a:r>
              <a:rPr lang="de-CH" dirty="0" smtClean="0"/>
              <a:t> </a:t>
            </a:r>
            <a:r>
              <a:rPr lang="de-CH" dirty="0" err="1" smtClean="0"/>
              <a:t>subslot</a:t>
            </a:r>
            <a:endParaRPr lang="de-CH"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4</a:t>
            </a:fld>
            <a:endParaRPr lang="de-DE"/>
          </a:p>
        </p:txBody>
      </p:sp>
      <p:pic>
        <p:nvPicPr>
          <p:cNvPr id="6" name="Inhaltsplatzhalter 5"/>
          <p:cNvPicPr>
            <a:picLocks noGrp="1" noChangeAspect="1"/>
          </p:cNvPicPr>
          <p:nvPr>
            <p:ph sz="quarter" idx="13"/>
          </p:nvPr>
        </p:nvPicPr>
        <p:blipFill>
          <a:blip r:embed="rId2"/>
          <a:stretch>
            <a:fillRect/>
          </a:stretch>
        </p:blipFill>
        <p:spPr>
          <a:xfrm>
            <a:off x="3251154" y="1277938"/>
            <a:ext cx="6532654" cy="4745037"/>
          </a:xfrm>
          <a:prstGeom prst="rect">
            <a:avLst/>
          </a:prstGeom>
        </p:spPr>
      </p:pic>
      <p:sp>
        <p:nvSpPr>
          <p:cNvPr id="7" name="Rechteck 6"/>
          <p:cNvSpPr/>
          <p:nvPr/>
        </p:nvSpPr>
        <p:spPr bwMode="auto">
          <a:xfrm>
            <a:off x="5369719" y="4824413"/>
            <a:ext cx="909638" cy="83344"/>
          </a:xfrm>
          <a:prstGeom prst="rect">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p:spPr>
        <p:txBody>
          <a:bodyPr vert="horz" wrap="square" lIns="0" tIns="0" rIns="0" bIns="0" numCol="1" rtlCol="0" anchor="ctr" anchorCtr="0" compatLnSpc="1">
            <a:prstTxWarp prst="textNoShape">
              <a:avLst/>
            </a:prstTxWarp>
            <a:spAutoFit/>
          </a:bodyPr>
          <a:lstStyle/>
          <a:p>
            <a:pPr marL="0" marR="0" indent="0" algn="l" defTabSz="1300163" rtl="0" eaLnBrk="1" fontAlgn="base" latinLnBrk="0" hangingPunct="1">
              <a:lnSpc>
                <a:spcPct val="85000"/>
              </a:lnSpc>
              <a:spcBef>
                <a:spcPct val="0"/>
              </a:spcBef>
              <a:spcAft>
                <a:spcPct val="0"/>
              </a:spcAft>
              <a:buClrTx/>
              <a:buSzTx/>
              <a:buFontTx/>
              <a:buNone/>
              <a:tabLst>
                <a:tab pos="292100" algn="l"/>
              </a:tabLst>
            </a:pPr>
            <a:endParaRPr kumimoji="0" lang="de-CH"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531996674"/>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ParameterSetup</a:t>
            </a:r>
            <a:r>
              <a:rPr lang="de-DE" dirty="0" smtClean="0"/>
              <a:t> </a:t>
            </a:r>
            <a:r>
              <a:rPr lang="de-DE" dirty="0" err="1" smtClean="0"/>
              <a:t>value</a:t>
            </a:r>
            <a:r>
              <a:rPr lang="de-DE" dirty="0" smtClean="0"/>
              <a:t> </a:t>
            </a:r>
            <a:r>
              <a:rPr lang="de-DE" dirty="0"/>
              <a:t>on </a:t>
            </a:r>
            <a:r>
              <a:rPr lang="de-DE" dirty="0" smtClean="0"/>
              <a:t>Connection </a:t>
            </a:r>
            <a:r>
              <a:rPr lang="de-DE" dirty="0" err="1"/>
              <a:t>establishment</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5</a:t>
            </a:fld>
            <a:endParaRPr lang="de-DE"/>
          </a:p>
        </p:txBody>
      </p:sp>
      <p:pic>
        <p:nvPicPr>
          <p:cNvPr id="7" name="Inhaltsplatzhalter 6"/>
          <p:cNvPicPr>
            <a:picLocks noGrp="1" noChangeAspect="1"/>
          </p:cNvPicPr>
          <p:nvPr>
            <p:ph sz="quarter" idx="13"/>
          </p:nvPr>
        </p:nvPicPr>
        <p:blipFill>
          <a:blip r:embed="rId2"/>
          <a:stretch>
            <a:fillRect/>
          </a:stretch>
        </p:blipFill>
        <p:spPr>
          <a:xfrm>
            <a:off x="3254329" y="1277938"/>
            <a:ext cx="6532654" cy="4745037"/>
          </a:xfrm>
          <a:prstGeom prst="rect">
            <a:avLst/>
          </a:prstGeom>
        </p:spPr>
      </p:pic>
      <p:sp>
        <p:nvSpPr>
          <p:cNvPr id="8" name="Rechteck 7"/>
          <p:cNvSpPr/>
          <p:nvPr/>
        </p:nvSpPr>
        <p:spPr bwMode="auto">
          <a:xfrm>
            <a:off x="5369718" y="4824413"/>
            <a:ext cx="1393031" cy="195262"/>
          </a:xfrm>
          <a:prstGeom prst="rect">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p:spPr>
        <p:txBody>
          <a:bodyPr vert="horz" wrap="square" lIns="0" tIns="0" rIns="0" bIns="0" numCol="1" rtlCol="0" anchor="ctr" anchorCtr="0" compatLnSpc="1">
            <a:prstTxWarp prst="textNoShape">
              <a:avLst/>
            </a:prstTxWarp>
            <a:spAutoFit/>
          </a:bodyPr>
          <a:lstStyle/>
          <a:p>
            <a:pPr marL="0" marR="0" indent="0" algn="l" defTabSz="1300163" rtl="0" eaLnBrk="1" fontAlgn="base" latinLnBrk="0" hangingPunct="1">
              <a:lnSpc>
                <a:spcPct val="85000"/>
              </a:lnSpc>
              <a:spcBef>
                <a:spcPct val="0"/>
              </a:spcBef>
              <a:spcAft>
                <a:spcPct val="0"/>
              </a:spcAft>
              <a:buClrTx/>
              <a:buSzTx/>
              <a:buFontTx/>
              <a:buNone/>
              <a:tabLst>
                <a:tab pos="292100" algn="l"/>
              </a:tabLst>
            </a:pPr>
            <a:endParaRPr kumimoji="0" lang="de-CH"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390828711"/>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RDREC </a:t>
            </a:r>
            <a:r>
              <a:rPr lang="de-DE" dirty="0" err="1" smtClean="0"/>
              <a:t>and</a:t>
            </a:r>
            <a:r>
              <a:rPr lang="de-DE" dirty="0" smtClean="0"/>
              <a:t> WRREC </a:t>
            </a:r>
            <a:r>
              <a:rPr lang="de-DE" dirty="0" err="1" smtClean="0"/>
              <a:t>functions</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6</a:t>
            </a:fld>
            <a:endParaRPr lang="de-DE"/>
          </a:p>
        </p:txBody>
      </p:sp>
      <p:pic>
        <p:nvPicPr>
          <p:cNvPr id="7" name="Inhaltsplatzhalter 6"/>
          <p:cNvPicPr>
            <a:picLocks noGrp="1" noChangeAspect="1"/>
          </p:cNvPicPr>
          <p:nvPr>
            <p:ph sz="quarter" idx="13"/>
          </p:nvPr>
        </p:nvPicPr>
        <p:blipFill>
          <a:blip r:embed="rId2"/>
          <a:stretch>
            <a:fillRect/>
          </a:stretch>
        </p:blipFill>
        <p:spPr>
          <a:xfrm>
            <a:off x="2259698" y="1277938"/>
            <a:ext cx="8521916" cy="4745037"/>
          </a:xfrm>
          <a:prstGeom prst="rect">
            <a:avLst/>
          </a:prstGeom>
        </p:spPr>
      </p:pic>
    </p:spTree>
    <p:extLst>
      <p:ext uri="{BB962C8B-B14F-4D97-AF65-F5344CB8AC3E}">
        <p14:creationId xmlns:p14="http://schemas.microsoft.com/office/powerpoint/2010/main" val="3874302005"/>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RDREC </a:t>
            </a:r>
            <a:r>
              <a:rPr lang="de-DE" dirty="0" err="1"/>
              <a:t>and</a:t>
            </a:r>
            <a:r>
              <a:rPr lang="de-DE" dirty="0"/>
              <a:t> WRREC </a:t>
            </a:r>
            <a:r>
              <a:rPr lang="de-DE" dirty="0" err="1" smtClean="0"/>
              <a:t>functions</a:t>
            </a:r>
            <a:r>
              <a:rPr lang="de-DE" dirty="0" smtClean="0"/>
              <a:t> </a:t>
            </a:r>
            <a:endParaRPr lang="de-CH"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4" name="Foliennummernplatzhalter 3"/>
          <p:cNvSpPr>
            <a:spLocks noGrp="1"/>
          </p:cNvSpPr>
          <p:nvPr>
            <p:ph type="sldNum" sz="quarter" idx="12"/>
          </p:nvPr>
        </p:nvSpPr>
        <p:spPr/>
        <p:txBody>
          <a:bodyPr/>
          <a:lstStyle/>
          <a:p>
            <a:r>
              <a:rPr lang="de-DE" smtClean="0"/>
              <a:t>Seite: </a:t>
            </a:r>
            <a:fld id="{A3A3F79A-CBFB-41BE-9994-A3A1577EB78C}" type="slidenum">
              <a:rPr lang="de-DE" smtClean="0"/>
              <a:pPr/>
              <a:t>7</a:t>
            </a:fld>
            <a:endParaRPr lang="de-DE"/>
          </a:p>
        </p:txBody>
      </p:sp>
      <p:pic>
        <p:nvPicPr>
          <p:cNvPr id="6" name="Grafik 5"/>
          <p:cNvPicPr>
            <a:picLocks noChangeAspect="1"/>
          </p:cNvPicPr>
          <p:nvPr/>
        </p:nvPicPr>
        <p:blipFill>
          <a:blip r:embed="rId2"/>
          <a:stretch>
            <a:fillRect/>
          </a:stretch>
        </p:blipFill>
        <p:spPr>
          <a:xfrm>
            <a:off x="1703512" y="1340768"/>
            <a:ext cx="5978190" cy="3501768"/>
          </a:xfrm>
          <a:prstGeom prst="rect">
            <a:avLst/>
          </a:prstGeom>
        </p:spPr>
      </p:pic>
      <p:sp>
        <p:nvSpPr>
          <p:cNvPr id="7" name="Textfeld 6"/>
          <p:cNvSpPr txBox="1"/>
          <p:nvPr/>
        </p:nvSpPr>
        <p:spPr>
          <a:xfrm>
            <a:off x="8220236" y="4327453"/>
            <a:ext cx="3924436" cy="249299"/>
          </a:xfrm>
          <a:prstGeom prst="rect">
            <a:avLst/>
          </a:prstGeom>
          <a:noFill/>
        </p:spPr>
        <p:txBody>
          <a:bodyPr wrap="square" rtlCol="0">
            <a:spAutoFit/>
          </a:bodyPr>
          <a:lstStyle/>
          <a:p>
            <a:r>
              <a:rPr lang="de-CH" sz="1200" dirty="0" smtClean="0"/>
              <a:t>INDEX = 1                       MLEN (</a:t>
            </a:r>
            <a:r>
              <a:rPr lang="de-CH" sz="1200" dirty="0" err="1" smtClean="0"/>
              <a:t>length</a:t>
            </a:r>
            <a:r>
              <a:rPr lang="de-CH" sz="1200" dirty="0" smtClean="0"/>
              <a:t> in </a:t>
            </a:r>
            <a:r>
              <a:rPr lang="de-CH" sz="1200" dirty="0" err="1" smtClean="0"/>
              <a:t>bytes</a:t>
            </a:r>
            <a:r>
              <a:rPr lang="de-CH" sz="1200" dirty="0" smtClean="0"/>
              <a:t>) = 1</a:t>
            </a:r>
            <a:endParaRPr lang="de-CH" sz="1200" dirty="0"/>
          </a:p>
        </p:txBody>
      </p:sp>
      <p:pic>
        <p:nvPicPr>
          <p:cNvPr id="9" name="Grafik 8"/>
          <p:cNvPicPr>
            <a:picLocks noChangeAspect="1"/>
          </p:cNvPicPr>
          <p:nvPr/>
        </p:nvPicPr>
        <p:blipFill>
          <a:blip r:embed="rId3"/>
          <a:stretch>
            <a:fillRect/>
          </a:stretch>
        </p:blipFill>
        <p:spPr>
          <a:xfrm>
            <a:off x="7896200" y="1808664"/>
            <a:ext cx="3982840" cy="1836061"/>
          </a:xfrm>
          <a:prstGeom prst="rect">
            <a:avLst/>
          </a:prstGeom>
        </p:spPr>
      </p:pic>
      <p:sp>
        <p:nvSpPr>
          <p:cNvPr id="10" name="Rechteck 9"/>
          <p:cNvSpPr/>
          <p:nvPr/>
        </p:nvSpPr>
        <p:spPr bwMode="auto">
          <a:xfrm>
            <a:off x="2927648" y="3838574"/>
            <a:ext cx="3439815" cy="166489"/>
          </a:xfrm>
          <a:prstGeom prst="rect">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p:spPr>
        <p:txBody>
          <a:bodyPr vert="horz" wrap="square" lIns="0" tIns="0" rIns="0" bIns="0" numCol="1" rtlCol="0" anchor="ctr" anchorCtr="0" compatLnSpc="1">
            <a:prstTxWarp prst="textNoShape">
              <a:avLst/>
            </a:prstTxWarp>
            <a:spAutoFit/>
          </a:bodyPr>
          <a:lstStyle/>
          <a:p>
            <a:pPr marL="0" marR="0" indent="0" algn="l" defTabSz="1300163" rtl="0" eaLnBrk="1" fontAlgn="base" latinLnBrk="0" hangingPunct="1">
              <a:lnSpc>
                <a:spcPct val="85000"/>
              </a:lnSpc>
              <a:spcBef>
                <a:spcPct val="0"/>
              </a:spcBef>
              <a:spcAft>
                <a:spcPct val="0"/>
              </a:spcAft>
              <a:buClrTx/>
              <a:buSzTx/>
              <a:buFontTx/>
              <a:buNone/>
              <a:tabLst>
                <a:tab pos="292100" algn="l"/>
              </a:tabLst>
            </a:pPr>
            <a:endParaRPr kumimoji="0" lang="de-CH" sz="1800" b="0" i="0" u="none" strike="noStrike" cap="none" normalizeH="0" baseline="0" smtClean="0">
              <a:ln>
                <a:noFill/>
              </a:ln>
              <a:solidFill>
                <a:schemeClr val="tx1"/>
              </a:solidFill>
              <a:effectLst/>
              <a:latin typeface="Arial" charset="0"/>
            </a:endParaRPr>
          </a:p>
        </p:txBody>
      </p:sp>
      <p:cxnSp>
        <p:nvCxnSpPr>
          <p:cNvPr id="13" name="Gerade Verbindung mit Pfeil 12"/>
          <p:cNvCxnSpPr/>
          <p:nvPr/>
        </p:nvCxnSpPr>
        <p:spPr bwMode="auto">
          <a:xfrm flipH="1">
            <a:off x="8760296" y="2348880"/>
            <a:ext cx="864096" cy="1872208"/>
          </a:xfrm>
          <a:prstGeom prst="straightConnector1">
            <a:avLst/>
          </a:prstGeom>
          <a:ln>
            <a:solidFill>
              <a:srgbClr val="FF0000"/>
            </a:solidFill>
            <a:headEnd type="none" w="med" len="med"/>
            <a:tailEnd type="triangle"/>
          </a:ln>
          <a:extLst/>
        </p:spPr>
        <p:style>
          <a:lnRef idx="1">
            <a:schemeClr val="accent2"/>
          </a:lnRef>
          <a:fillRef idx="0">
            <a:schemeClr val="accent2"/>
          </a:fillRef>
          <a:effectRef idx="0">
            <a:schemeClr val="accent2"/>
          </a:effectRef>
          <a:fontRef idx="minor">
            <a:schemeClr val="tx1"/>
          </a:fontRef>
        </p:style>
      </p:cxnSp>
      <p:cxnSp>
        <p:nvCxnSpPr>
          <p:cNvPr id="15" name="Gerade Verbindung mit Pfeil 14"/>
          <p:cNvCxnSpPr/>
          <p:nvPr/>
        </p:nvCxnSpPr>
        <p:spPr bwMode="auto">
          <a:xfrm>
            <a:off x="9984432" y="2348880"/>
            <a:ext cx="792088" cy="1978573"/>
          </a:xfrm>
          <a:prstGeom prst="straightConnector1">
            <a:avLst/>
          </a:prstGeom>
          <a:ln>
            <a:solidFill>
              <a:srgbClr val="FF0000"/>
            </a:solidFill>
            <a:headEnd type="none" w="med" len="med"/>
            <a:tailEnd type="triangle"/>
          </a:ln>
          <a:extLst/>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642366276"/>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Tia-Portal </a:t>
            </a:r>
            <a:r>
              <a:rPr lang="de-DE" dirty="0" err="1" smtClean="0"/>
              <a:t>manuals</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8</a:t>
            </a:fld>
            <a:endParaRPr lang="de-DE"/>
          </a:p>
        </p:txBody>
      </p:sp>
      <p:sp>
        <p:nvSpPr>
          <p:cNvPr id="6" name="Inhaltsplatzhalter 5"/>
          <p:cNvSpPr>
            <a:spLocks noGrp="1"/>
          </p:cNvSpPr>
          <p:nvPr>
            <p:ph sz="quarter" idx="13"/>
          </p:nvPr>
        </p:nvSpPr>
        <p:spPr/>
        <p:txBody>
          <a:bodyPr/>
          <a:lstStyle/>
          <a:p>
            <a:r>
              <a:rPr lang="de-DE" dirty="0">
                <a:hlinkClick r:id="rId2"/>
              </a:rPr>
              <a:t>https://support.industry.siemens.com/cs/document/109779999/wo-finden-sie-die-handb%C3%BCcher-und-updates-f%C3%BCr-die-tia-portal-produktversionen-?</a:t>
            </a:r>
            <a:r>
              <a:rPr lang="de-DE" dirty="0" smtClean="0">
                <a:hlinkClick r:id="rId2"/>
              </a:rPr>
              <a:t>dti=0&amp;lc=de-WW</a:t>
            </a:r>
            <a:endParaRPr lang="de-DE" dirty="0" smtClean="0"/>
          </a:p>
          <a:p>
            <a:endParaRPr lang="de-DE" dirty="0"/>
          </a:p>
        </p:txBody>
      </p:sp>
    </p:spTree>
    <p:extLst>
      <p:ext uri="{BB962C8B-B14F-4D97-AF65-F5344CB8AC3E}">
        <p14:creationId xmlns:p14="http://schemas.microsoft.com/office/powerpoint/2010/main" val="4287252310"/>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RDREC</a:t>
            </a:r>
            <a:endParaRPr lang="de-DE" dirty="0"/>
          </a:p>
        </p:txBody>
      </p:sp>
      <p:sp>
        <p:nvSpPr>
          <p:cNvPr id="3" name="Datumsplatzhalter 2"/>
          <p:cNvSpPr>
            <a:spLocks noGrp="1"/>
          </p:cNvSpPr>
          <p:nvPr>
            <p:ph type="dt" sz="half" idx="10"/>
          </p:nvPr>
        </p:nvSpPr>
        <p:spPr/>
        <p:txBody>
          <a:bodyPr/>
          <a:lstStyle/>
          <a:p>
            <a:r>
              <a:rPr lang="de-DE" smtClean="0"/>
              <a:t>Changing Parameter Setups of the OX200</a:t>
            </a:r>
            <a:endParaRPr lang="de-CH"/>
          </a:p>
        </p:txBody>
      </p:sp>
      <p:sp>
        <p:nvSpPr>
          <p:cNvPr id="5" name="Foliennummernplatzhalter 4"/>
          <p:cNvSpPr>
            <a:spLocks noGrp="1"/>
          </p:cNvSpPr>
          <p:nvPr>
            <p:ph type="sldNum" sz="quarter" idx="12"/>
          </p:nvPr>
        </p:nvSpPr>
        <p:spPr/>
        <p:txBody>
          <a:bodyPr/>
          <a:lstStyle/>
          <a:p>
            <a:r>
              <a:rPr lang="de-DE" smtClean="0"/>
              <a:t>Seite: </a:t>
            </a:r>
            <a:fld id="{A3A3F79A-CBFB-41BE-9994-A3A1577EB78C}" type="slidenum">
              <a:rPr lang="de-DE" smtClean="0"/>
              <a:pPr/>
              <a:t>9</a:t>
            </a:fld>
            <a:endParaRPr lang="de-DE"/>
          </a:p>
        </p:txBody>
      </p:sp>
      <p:sp>
        <p:nvSpPr>
          <p:cNvPr id="6" name="Inhaltsplatzhalter 5"/>
          <p:cNvSpPr>
            <a:spLocks noGrp="1"/>
          </p:cNvSpPr>
          <p:nvPr>
            <p:ph sz="quarter" idx="13"/>
          </p:nvPr>
        </p:nvSpPr>
        <p:spPr/>
        <p:txBody>
          <a:bodyPr/>
          <a:lstStyle/>
          <a:p>
            <a:pPr fontAlgn="b"/>
            <a:r>
              <a:rPr lang="en-US" sz="1200" dirty="0" smtClean="0"/>
              <a:t>You </a:t>
            </a:r>
            <a:r>
              <a:rPr lang="en-US" sz="1200" dirty="0"/>
              <a:t>use the instruction "RDREC" to read the data record with the number INDEX from the module addressed using the ID. This may be a module in a central rack or a distributed module (PROFIBUS DP or PROFINET IO).</a:t>
            </a:r>
          </a:p>
          <a:p>
            <a:pPr fontAlgn="b"/>
            <a:r>
              <a:rPr lang="en-US" sz="1200" dirty="0"/>
              <a:t>Use the parameter ID to select from which module (DP/PROFINET IO) a data record is to be read. Use only the hardware identifier of the module for the "ID" parameter.</a:t>
            </a:r>
          </a:p>
          <a:p>
            <a:pPr fontAlgn="b"/>
            <a:r>
              <a:rPr lang="en-US" sz="1200" dirty="0"/>
              <a:t>Use the INDEX parameter to select the information to be read from the module. Which data records can be read with which data record number depends on the module. For additional information, see the manual to the specific module.</a:t>
            </a:r>
          </a:p>
          <a:p>
            <a:pPr fontAlgn="b"/>
            <a:r>
              <a:rPr lang="en-US" sz="1200" dirty="0"/>
              <a:t>The data records readable via "RDREC" have a different length. Use MLEN to specify the maximum number of data record bytes you want to read. If length "0" is selected at the parameter MLEN, the complete data record is written at the parameter RECORD.</a:t>
            </a:r>
          </a:p>
          <a:p>
            <a:pPr fontAlgn="b"/>
            <a:r>
              <a:rPr lang="en-US" sz="1200" dirty="0"/>
              <a:t>The destination area RECORD should have at least the length of MLEN bytes. If you read out the full data record with MLEN=0, use the maximum length of the data record for RECORD. The structure (configuration, data types and length) that you use at the parameter RECORD, also depends on which data record is read out by which module.</a:t>
            </a:r>
          </a:p>
          <a:p>
            <a:pPr fontAlgn="b"/>
            <a:r>
              <a:rPr lang="en-US" sz="1200" dirty="0"/>
              <a:t>The value TRUE for the output parameter VALID indicates that the data record was successfully transferred to the destination area RECORD. In this case, the LEN output parameter contains the length of the read data in bytes.</a:t>
            </a:r>
          </a:p>
          <a:p>
            <a:pPr fontAlgn="b"/>
            <a:r>
              <a:rPr lang="en-US" sz="1200" dirty="0"/>
              <a:t>If an error has occurred during transfer of the data record, this is indicated by the output parameter ERROR. In this case, the output parameter STATUS contains the error information.</a:t>
            </a:r>
          </a:p>
          <a:p>
            <a:endParaRPr lang="de-DE" dirty="0"/>
          </a:p>
        </p:txBody>
      </p:sp>
      <p:pic>
        <p:nvPicPr>
          <p:cNvPr id="8" name="Grafik 7"/>
          <p:cNvPicPr>
            <a:picLocks noChangeAspect="1"/>
          </p:cNvPicPr>
          <p:nvPr/>
        </p:nvPicPr>
        <p:blipFill>
          <a:blip r:embed="rId2"/>
          <a:stretch>
            <a:fillRect/>
          </a:stretch>
        </p:blipFill>
        <p:spPr>
          <a:xfrm>
            <a:off x="3352449" y="4293096"/>
            <a:ext cx="6231922" cy="2160000"/>
          </a:xfrm>
          <a:prstGeom prst="rect">
            <a:avLst/>
          </a:prstGeom>
        </p:spPr>
      </p:pic>
    </p:spTree>
    <p:extLst>
      <p:ext uri="{BB962C8B-B14F-4D97-AF65-F5344CB8AC3E}">
        <p14:creationId xmlns:p14="http://schemas.microsoft.com/office/powerpoint/2010/main" val="4223279739"/>
      </p:ext>
    </p:extLst>
  </p:cSld>
  <p:clrMapOvr>
    <a:masterClrMapping/>
  </p:clrMapOvr>
  <p:transition spd="slow">
    <p:cut/>
  </p:transition>
</p:sld>
</file>

<file path=ppt/theme/theme1.xml><?xml version="1.0" encoding="utf-8"?>
<a:theme xmlns:a="http://schemas.openxmlformats.org/drawingml/2006/main" name="B_PPT_Confidential_external_use">
  <a:themeElements>
    <a:clrScheme name="Baumer">
      <a:dk1>
        <a:srgbClr val="000000"/>
      </a:dk1>
      <a:lt1>
        <a:sysClr val="window" lastClr="FFFFFF"/>
      </a:lt1>
      <a:dk2>
        <a:srgbClr val="000000"/>
      </a:dk2>
      <a:lt2>
        <a:srgbClr val="FFFFFF"/>
      </a:lt2>
      <a:accent1>
        <a:srgbClr val="000000"/>
      </a:accent1>
      <a:accent2>
        <a:srgbClr val="0062AE"/>
      </a:accent2>
      <a:accent3>
        <a:srgbClr val="6F6F6F"/>
      </a:accent3>
      <a:accent4>
        <a:srgbClr val="999999"/>
      </a:accent4>
      <a:accent5>
        <a:srgbClr val="EFEFEF"/>
      </a:accent5>
      <a:accent6>
        <a:srgbClr val="CC0000"/>
      </a:accent6>
      <a:hlink>
        <a:srgbClr val="0000FF"/>
      </a:hlink>
      <a:folHlink>
        <a:srgbClr val="800080"/>
      </a:folHlink>
    </a:clrScheme>
    <a:fontScheme name="B_PP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2700"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8099" dir="2700000" algn="ctr" rotWithShape="0">
                  <a:schemeClr val="bg2">
                    <a:alpha val="74998"/>
                  </a:schemeClr>
                </a:outerShdw>
              </a:effectLst>
            </a14:hiddenEffects>
          </a:ext>
        </a:extLst>
      </a:spPr>
      <a:bodyPr vert="horz" wrap="none" lIns="0" tIns="0" rIns="0" bIns="0" numCol="1" rtlCol="0" anchor="ctr" anchorCtr="0" compatLnSpc="1">
        <a:prstTxWarp prst="textNoShape">
          <a:avLst/>
        </a:prstTxWarp>
        <a:spAutoFit/>
      </a:bodyPr>
      <a:lstStyle>
        <a:defPPr marL="0" marR="0" indent="0" algn="l" defTabSz="1300163" rtl="0" eaLnBrk="1" fontAlgn="base" latinLnBrk="0" hangingPunct="1">
          <a:lnSpc>
            <a:spcPct val="85000"/>
          </a:lnSpc>
          <a:spcBef>
            <a:spcPct val="0"/>
          </a:spcBef>
          <a:spcAft>
            <a:spcPct val="0"/>
          </a:spcAft>
          <a:buClrTx/>
          <a:buSzTx/>
          <a:buFontTx/>
          <a:buNone/>
          <a:tabLst>
            <a:tab pos="292100" algn="l"/>
          </a:tabLst>
          <a:defRPr kumimoji="0" sz="1800" b="0" i="0" u="none" strike="noStrike" cap="none" normalizeH="0" baseline="0" smtClean="0">
            <a:ln>
              <a:noFill/>
            </a:ln>
            <a:solidFill>
              <a:schemeClr val="tx1"/>
            </a:solidFill>
            <a:effectLst/>
            <a:latin typeface="Arial" charset="0"/>
          </a:defRPr>
        </a:defPPr>
      </a:lstStyle>
    </a:spDef>
    <a:lnDef>
      <a:spPr bwMode="auto">
        <a:ln>
          <a:headEnd type="none" w="med" len="med"/>
          <a:tailEnd type="none" w="med" len="med"/>
        </a:ln>
        <a:extLst/>
      </a:spPr>
      <a:bodyPr/>
      <a:lstStyle/>
      <a:style>
        <a:lnRef idx="1">
          <a:schemeClr val="accent2"/>
        </a:lnRef>
        <a:fillRef idx="0">
          <a:schemeClr val="accent2"/>
        </a:fillRef>
        <a:effectRef idx="0">
          <a:schemeClr val="accent2"/>
        </a:effectRef>
        <a:fontRef idx="minor">
          <a:schemeClr val="tx1"/>
        </a:fontRef>
      </a:style>
    </a:lnDef>
  </a:objectDefaults>
  <a:extraClrSchemeLst>
    <a:extraClrScheme>
      <a:clrScheme name="B_PPT 1">
        <a:dk1>
          <a:srgbClr val="000000"/>
        </a:dk1>
        <a:lt1>
          <a:srgbClr val="FFFFFF"/>
        </a:lt1>
        <a:dk2>
          <a:srgbClr val="003399"/>
        </a:dk2>
        <a:lt2>
          <a:srgbClr val="000000"/>
        </a:lt2>
        <a:accent1>
          <a:srgbClr val="CCCCCC"/>
        </a:accent1>
        <a:accent2>
          <a:srgbClr val="003399"/>
        </a:accent2>
        <a:accent3>
          <a:srgbClr val="FFFFFF"/>
        </a:accent3>
        <a:accent4>
          <a:srgbClr val="000000"/>
        </a:accent4>
        <a:accent5>
          <a:srgbClr val="E2E2E2"/>
        </a:accent5>
        <a:accent6>
          <a:srgbClr val="002D8A"/>
        </a:accent6>
        <a:hlink>
          <a:srgbClr val="003399"/>
        </a:hlink>
        <a:folHlink>
          <a:srgbClr val="7FABC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äsentation1" id="{EEA16C87-1D9D-4F3C-ADFF-1C9D1CC8C504}" vid="{D54B04EE-DC63-4C6D-B757-D4A3EA939BDE}"/>
    </a:ext>
  </a:extLst>
</a:theme>
</file>

<file path=ppt/theme/theme2.xml><?xml version="1.0" encoding="utf-8"?>
<a:theme xmlns:a="http://schemas.openxmlformats.org/drawingml/2006/main" name="Larissa">
  <a:themeElements>
    <a:clrScheme name="">
      <a:dk1>
        <a:srgbClr val="000000"/>
      </a:dk1>
      <a:lt1>
        <a:srgbClr val="FFFFFF"/>
      </a:lt1>
      <a:dk2>
        <a:srgbClr val="003399"/>
      </a:dk2>
      <a:lt2>
        <a:srgbClr val="000000"/>
      </a:lt2>
      <a:accent1>
        <a:srgbClr val="CCCCCC"/>
      </a:accent1>
      <a:accent2>
        <a:srgbClr val="003399"/>
      </a:accent2>
      <a:accent3>
        <a:srgbClr val="FFFFFF"/>
      </a:accent3>
      <a:accent4>
        <a:srgbClr val="000000"/>
      </a:accent4>
      <a:accent5>
        <a:srgbClr val="E2E2E2"/>
      </a:accent5>
      <a:accent6>
        <a:srgbClr val="002D8A"/>
      </a:accent6>
      <a:hlink>
        <a:srgbClr val="003399"/>
      </a:hlink>
      <a:folHlink>
        <a:srgbClr val="7FABC1"/>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3399"/>
      </a:dk2>
      <a:lt2>
        <a:srgbClr val="000000"/>
      </a:lt2>
      <a:accent1>
        <a:srgbClr val="CCCCCC"/>
      </a:accent1>
      <a:accent2>
        <a:srgbClr val="003399"/>
      </a:accent2>
      <a:accent3>
        <a:srgbClr val="FFFFFF"/>
      </a:accent3>
      <a:accent4>
        <a:srgbClr val="000000"/>
      </a:accent4>
      <a:accent5>
        <a:srgbClr val="E2E2E2"/>
      </a:accent5>
      <a:accent6>
        <a:srgbClr val="002D8A"/>
      </a:accent6>
      <a:hlink>
        <a:srgbClr val="003399"/>
      </a:hlink>
      <a:folHlink>
        <a:srgbClr val="7FABC1"/>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Baumer_Presentation_NON_confidential_16_9</Template>
  <TotalTime>0</TotalTime>
  <Words>1460</Words>
  <Application>Microsoft Office PowerPoint</Application>
  <PresentationFormat>Breitbild</PresentationFormat>
  <Paragraphs>97</Paragraphs>
  <Slides>17</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17</vt:i4>
      </vt:variant>
    </vt:vector>
  </HeadingPairs>
  <TitlesOfParts>
    <vt:vector size="20" baseType="lpstr">
      <vt:lpstr>Arial</vt:lpstr>
      <vt:lpstr>Times</vt:lpstr>
      <vt:lpstr>B_PPT_Confidential_external_use</vt:lpstr>
      <vt:lpstr>OX200</vt:lpstr>
      <vt:lpstr>How to change the Parameter Set-Up </vt:lpstr>
      <vt:lpstr>Siemens Tia Portal</vt:lpstr>
      <vt:lpstr>Hardware identifier for subslot</vt:lpstr>
      <vt:lpstr>ParameterSetup value on Connection establishment</vt:lpstr>
      <vt:lpstr>RDREC and WRREC functions</vt:lpstr>
      <vt:lpstr>RDREC and WRREC functions </vt:lpstr>
      <vt:lpstr>Tia-Portal manuals</vt:lpstr>
      <vt:lpstr>RDREC</vt:lpstr>
      <vt:lpstr>WRREC</vt:lpstr>
      <vt:lpstr>Beckhoff PLC via the TwinCAT</vt:lpstr>
      <vt:lpstr>NetID and Port</vt:lpstr>
      <vt:lpstr>ADS information of parametrization</vt:lpstr>
      <vt:lpstr>ADSREAD and ADSWRITE functions</vt:lpstr>
      <vt:lpstr>Beckhoff manuals</vt:lpstr>
      <vt:lpstr>ADSREAD</vt:lpstr>
      <vt:lpstr>ADSWRITE</vt:lpstr>
    </vt:vector>
  </TitlesOfParts>
  <Company>Baumer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Strassheim Vasilij</dc:creator>
  <cp:lastModifiedBy>Ehrke Henri P.</cp:lastModifiedBy>
  <cp:revision>25</cp:revision>
  <cp:lastPrinted>2006-10-18T06:52:23Z</cp:lastPrinted>
  <dcterms:created xsi:type="dcterms:W3CDTF">2020-06-10T11:59:31Z</dcterms:created>
  <dcterms:modified xsi:type="dcterms:W3CDTF">2021-03-09T12:38:34Z</dcterms:modified>
</cp:coreProperties>
</file>